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18" r:id="rId2"/>
    <p:sldId id="323" r:id="rId3"/>
    <p:sldId id="324" r:id="rId4"/>
    <p:sldId id="321" r:id="rId5"/>
    <p:sldId id="322" r:id="rId6"/>
    <p:sldId id="274" r:id="rId7"/>
    <p:sldId id="325" r:id="rId8"/>
    <p:sldId id="290" r:id="rId9"/>
    <p:sldId id="289" r:id="rId10"/>
    <p:sldId id="283" r:id="rId11"/>
    <p:sldId id="281" r:id="rId12"/>
    <p:sldId id="327" r:id="rId13"/>
    <p:sldId id="326" r:id="rId14"/>
    <p:sldId id="282" r:id="rId15"/>
    <p:sldId id="284" r:id="rId16"/>
    <p:sldId id="285" r:id="rId17"/>
    <p:sldId id="286" r:id="rId18"/>
    <p:sldId id="287" r:id="rId19"/>
    <p:sldId id="288" r:id="rId20"/>
    <p:sldId id="276" r:id="rId21"/>
    <p:sldId id="277" r:id="rId22"/>
    <p:sldId id="278" r:id="rId23"/>
    <p:sldId id="279" r:id="rId24"/>
    <p:sldId id="280" r:id="rId25"/>
    <p:sldId id="317" r:id="rId26"/>
    <p:sldId id="291" r:id="rId27"/>
    <p:sldId id="316" r:id="rId28"/>
    <p:sldId id="308" r:id="rId29"/>
    <p:sldId id="310" r:id="rId30"/>
    <p:sldId id="298" r:id="rId31"/>
    <p:sldId id="305" r:id="rId32"/>
    <p:sldId id="306" r:id="rId33"/>
    <p:sldId id="312" r:id="rId34"/>
    <p:sldId id="299" r:id="rId35"/>
    <p:sldId id="294" r:id="rId36"/>
    <p:sldId id="300" r:id="rId37"/>
    <p:sldId id="295" r:id="rId38"/>
    <p:sldId id="301" r:id="rId39"/>
    <p:sldId id="296" r:id="rId40"/>
    <p:sldId id="313" r:id="rId41"/>
    <p:sldId id="302" r:id="rId42"/>
    <p:sldId id="292" r:id="rId43"/>
    <p:sldId id="303" r:id="rId44"/>
    <p:sldId id="270" r:id="rId45"/>
    <p:sldId id="275" r:id="rId46"/>
    <p:sldId id="273" r:id="rId47"/>
    <p:sldId id="272" r:id="rId48"/>
    <p:sldId id="271" r:id="rId49"/>
    <p:sldId id="266" r:id="rId50"/>
    <p:sldId id="268" r:id="rId51"/>
    <p:sldId id="267" r:id="rId52"/>
    <p:sldId id="265" r:id="rId53"/>
    <p:sldId id="261" r:id="rId54"/>
    <p:sldId id="264" r:id="rId55"/>
    <p:sldId id="260" r:id="rId56"/>
    <p:sldId id="263" r:id="rId57"/>
    <p:sldId id="262" r:id="rId58"/>
    <p:sldId id="257" r:id="rId59"/>
    <p:sldId id="259" r:id="rId60"/>
    <p:sldId id="256" r:id="rId61"/>
    <p:sldId id="258" r:id="rId6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6E900-343E-48CB-9BA9-E10298772100}" v="20" dt="2021-01-14T01:32:49.320"/>
    <p1510:client id="{7341735F-CA4F-4510-ADC0-55109FA60154}" v="13" dt="2021-01-14T15:22:42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6" autoAdjust="0"/>
    <p:restoredTop sz="94681" autoAdjust="0"/>
  </p:normalViewPr>
  <p:slideViewPr>
    <p:cSldViewPr snapToGrid="0">
      <p:cViewPr varScale="1">
        <p:scale>
          <a:sx n="88" d="100"/>
          <a:sy n="88" d="100"/>
        </p:scale>
        <p:origin x="50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onergan" userId="db8094ce4aaa691d" providerId="LiveId" clId="{7341735F-CA4F-4510-ADC0-55109FA60154}"/>
    <pc:docChg chg="undo custSel addSld modSld">
      <pc:chgData name="John Lonergan" userId="db8094ce4aaa691d" providerId="LiveId" clId="{7341735F-CA4F-4510-ADC0-55109FA60154}" dt="2021-01-14T15:22:42.259" v="720" actId="164"/>
      <pc:docMkLst>
        <pc:docMk/>
      </pc:docMkLst>
      <pc:sldChg chg="addSp delSp modSp mod">
        <pc:chgData name="John Lonergan" userId="db8094ce4aaa691d" providerId="LiveId" clId="{7341735F-CA4F-4510-ADC0-55109FA60154}" dt="2021-01-14T15:22:42.259" v="720" actId="164"/>
        <pc:sldMkLst>
          <pc:docMk/>
          <pc:sldMk cId="3691330308" sldId="281"/>
        </pc:sldMkLst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" creationId="{4F2A6610-092E-44D5-9205-EA51540DAB3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4" creationId="{A15849D1-B19A-45F5-AE92-4133F1D4D96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5" creationId="{196E0E74-70AB-45AD-A3E0-96564CBBFF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6" creationId="{17FC44BD-6C9E-4218-9BBD-B77BDF24A3F6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7" creationId="{502B29B0-B7E2-431C-B058-AD7E6D5F986C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8" creationId="{A1D686A7-1F3C-416F-986A-30DF69EE399B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9" creationId="{24442FB4-323C-4572-930A-C37BD85B41CE}"/>
          </ac:spMkLst>
        </pc:spChg>
        <pc:spChg chg="mod">
          <ac:chgData name="John Lonergan" userId="db8094ce4aaa691d" providerId="LiveId" clId="{7341735F-CA4F-4510-ADC0-55109FA60154}" dt="2021-01-14T15:13:21.937" v="64" actId="164"/>
          <ac:spMkLst>
            <pc:docMk/>
            <pc:sldMk cId="3691330308" sldId="281"/>
            <ac:spMk id="10" creationId="{C589E8A0-6768-45A2-9E2B-7094F235422E}"/>
          </ac:spMkLst>
        </pc:spChg>
        <pc:spChg chg="del">
          <ac:chgData name="John Lonergan" userId="db8094ce4aaa691d" providerId="LiveId" clId="{7341735F-CA4F-4510-ADC0-55109FA60154}" dt="2021-01-14T15:12:51.165" v="57" actId="478"/>
          <ac:spMkLst>
            <pc:docMk/>
            <pc:sldMk cId="3691330308" sldId="281"/>
            <ac:spMk id="11" creationId="{6F0BF444-008C-40AA-A008-3CF732BB9AA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2" creationId="{02DA1BB0-6996-4CD7-9642-38CF889CF31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" creationId="{A832136B-4B64-45FE-AD7B-58E1F07AD5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4" creationId="{FEF1E394-922F-4021-B83D-6554B2CBB03B}"/>
          </ac:spMkLst>
        </pc:spChg>
        <pc:spChg chg="del">
          <ac:chgData name="John Lonergan" userId="db8094ce4aaa691d" providerId="LiveId" clId="{7341735F-CA4F-4510-ADC0-55109FA60154}" dt="2021-01-14T15:15:22.045" v="317" actId="478"/>
          <ac:spMkLst>
            <pc:docMk/>
            <pc:sldMk cId="3691330308" sldId="281"/>
            <ac:spMk id="15" creationId="{E24A1589-54B6-421C-8187-3BAF88736817}"/>
          </ac:spMkLst>
        </pc:spChg>
        <pc:spChg chg="del mod">
          <ac:chgData name="John Lonergan" userId="db8094ce4aaa691d" providerId="LiveId" clId="{7341735F-CA4F-4510-ADC0-55109FA60154}" dt="2021-01-14T15:12:54.398" v="59" actId="478"/>
          <ac:spMkLst>
            <pc:docMk/>
            <pc:sldMk cId="3691330308" sldId="281"/>
            <ac:spMk id="16" creationId="{F09DFDEB-18F0-4360-8D49-32457A669BF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8" creationId="{0B944312-B251-4000-98EF-09ADFC880F9E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19" creationId="{41ADF1AA-4D70-4C5E-8B4B-85BBF87D4F6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0" creationId="{D3741FDA-D7F7-45BD-A16C-F5B11DB9C0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" creationId="{1FF03D06-ABEA-446C-8EC6-865CFA383E4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" creationId="{609E8C2A-5727-49BA-8198-45F0364CC3C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" creationId="{03515A15-F08B-42D1-BF68-DE3436AECF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" creationId="{562C48A3-4730-4819-9BCE-07C5A9509D4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" creationId="{EEEA5CB5-E8C1-43C4-B981-0FD56655847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" creationId="{C8222FE2-CC0B-456C-8638-1B45D81D087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" creationId="{1BF061B2-23B5-4A32-BCFF-A5B96302DC8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" creationId="{EC27BD3A-D8D5-43DA-B7ED-DDA1A9AAEED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" creationId="{2900AE58-F879-496F-8E96-263E064DFBD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" creationId="{91961C99-1B43-43DE-892F-5AF2FE4017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2" creationId="{9F4C7E4D-FD73-4547-B039-49545490424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3" creationId="{E7C88D45-4583-4210-A480-8248BC27AB0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45" creationId="{492F8E01-F63C-47F7-8BA7-BB6CB35F3FF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2" creationId="{55DE9556-620F-4631-8C86-578E22DFF1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5" creationId="{2A80DA6B-C560-4EA4-8620-80756AEAAC9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6" creationId="{56A939D6-4A81-446D-AD34-2949F22F3A6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7" creationId="{72CB771F-B726-47AF-993A-AD00522E73A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69" creationId="{4D9C0343-2557-4509-B61C-38F7A925F8B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3" creationId="{AE30E9A6-A2C2-4FA7-AC69-E312B71E869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4" creationId="{7CCD316C-8E82-4986-AB04-68E7980305B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86" creationId="{7C633B82-87FD-4F66-A303-6ECD6B44F6E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6" creationId="{73505E47-2D71-43FA-B0E9-DC3C54B32E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7" creationId="{2022A64F-6AC0-4FF8-80E3-B06E7C8295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38" creationId="{9686A4B2-A0E8-485B-BA6D-029363CFD0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4" creationId="{57219FB8-13A4-4E15-B7B6-B4D63DC32BB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5" creationId="{3487D8AF-055B-4FF8-8BB3-051B4E778B1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6" creationId="{D48E5888-1C19-4D69-8D33-683447340B6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7" creationId="{E88DDB59-7F11-4BD4-853E-1EF1B3F7C3A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58" creationId="{57D12E6D-951D-4894-9390-2678C154D91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1" creationId="{C0E2FB12-6D25-4E5C-896E-5DC15BC728B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2" creationId="{F422C8C6-5EEC-44E9-9EB5-0D20C3EAB0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63" creationId="{7097B8CE-1497-458C-AEB8-F50044B14B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2" creationId="{D90AE5A1-FC79-4377-AA5C-31653A9EB35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6" creationId="{16FCC582-89D4-480B-86DA-E8E7AAA03A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7" creationId="{A746DF72-2E9D-4C7A-9926-CA5AA16B050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78" creationId="{5F2E0968-D3AC-45A3-B2A3-2F65A993B6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186" creationId="{BA8AB9D5-FBBF-45A3-9E8B-3E504B207713}"/>
          </ac:spMkLst>
        </pc:spChg>
        <pc:spChg chg="add del mod">
          <ac:chgData name="John Lonergan" userId="db8094ce4aaa691d" providerId="LiveId" clId="{7341735F-CA4F-4510-ADC0-55109FA60154}" dt="2021-01-14T15:13:50.613" v="74"/>
          <ac:spMkLst>
            <pc:docMk/>
            <pc:sldMk cId="3691330308" sldId="281"/>
            <ac:spMk id="210" creationId="{C44A896E-94C7-4709-ADC3-9038EFA2E998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1" creationId="{F2EE603E-F69F-42C8-9C1E-144BC68FBEA2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2" creationId="{D1CF4213-2EA4-4EE1-B979-8A059C9E243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3" creationId="{74BD9AB0-D0B7-4E41-AC65-389989B32E24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4" creationId="{FBF70445-1360-480E-AE09-00F2BA4F94A1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15" creationId="{0AFF3BE0-6B94-4B23-AA3D-21D275235ED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16" creationId="{58663D43-3A88-41AD-B805-36214A606D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6" creationId="{3E85448D-8166-4B35-A0DB-D3DE56DFA0E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27" creationId="{DE5561B4-7D99-47C5-835E-B1F3BCC762C5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8" creationId="{91F123C7-1859-42D8-BB91-899AF502F891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29" creationId="{B8DB536C-D9B0-47A3-AF72-6D997C0E947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0" creationId="{E4A017D1-6A6B-413B-9990-B3823CBDDE6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1" creationId="{2E44C763-B61B-4072-BE7C-5EAE7DC25A4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2" creationId="{3C92AE77-FF58-45F6-8FB9-19BEAB92291A}"/>
          </ac:spMkLst>
        </pc:spChg>
        <pc:spChg chg="add del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3" creationId="{F2D41067-558D-4281-AC80-FB3F805105E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4" creationId="{76C9B9E3-C732-4EF5-81F4-F55D8808E93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5" creationId="{0B6E9E25-E716-4FE5-97F9-DC603D60912E}"/>
          </ac:spMkLst>
        </pc:spChg>
        <pc:spChg chg="add 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236" creationId="{01305185-E40F-4DCF-930A-0D8F989A29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39" creationId="{E2BA389C-82D1-41E9-8C20-C19862644F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0" creationId="{1B1DCA5D-2BFF-4523-874F-D3C20AF5527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6" creationId="{FB670E55-D3B5-44BC-8C05-FF8DADD708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7" creationId="{96E89E2B-DCAD-47B5-9F71-AFED174CF7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8" creationId="{63C9F6AA-BF37-4280-9CE7-132543C32A0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49" creationId="{A0D08B8D-954A-4025-8702-4B4AD130591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0" creationId="{CEA1A258-0CE8-41E4-86C1-7D06F554088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55" creationId="{6B7543FB-F47C-448C-860F-96135CFD215E}"/>
          </ac:spMkLst>
        </pc:spChg>
        <pc:spChg chg="del">
          <ac:chgData name="John Lonergan" userId="db8094ce4aaa691d" providerId="LiveId" clId="{7341735F-CA4F-4510-ADC0-55109FA60154}" dt="2021-01-14T15:11:22.626" v="5" actId="478"/>
          <ac:spMkLst>
            <pc:docMk/>
            <pc:sldMk cId="3691330308" sldId="281"/>
            <ac:spMk id="256" creationId="{F596A8B8-D5ED-4004-980D-058D0FC057A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6" creationId="{079B2E6B-2443-43B6-A496-08054BE4577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7" creationId="{6963E11D-A269-4BFF-AAFF-7B3CFD110A7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8" creationId="{3EEAC8AA-DCBE-4DAA-9BF1-A5E1593EEC1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69" creationId="{084459A5-1FD2-4BC6-9670-C753344FAE4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4" creationId="{14B922E7-3DFE-4BA7-989D-F0E1CDB02AA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5" creationId="{D8BA6C92-4A1A-4015-A6AA-1FC323B88D9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6" creationId="{88CA2060-CFDD-4A99-A0D1-5173533ED8E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7" creationId="{D1468556-5E05-4468-ABAC-F60B67F8623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8" creationId="{1B4E6AEF-A7CC-4627-B5E6-ADE67F88349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79" creationId="{C7DE3B2C-FEBE-4EF5-925E-F4B36B2DCC2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1" creationId="{DD81BC24-EF1C-4564-A349-6F67C25C437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2" creationId="{455BB8A3-1178-48C4-89CD-7F374397C94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4" creationId="{665EE42E-17AE-4883-8274-A91C4F007D9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5" creationId="{880D2F80-9E5E-4B07-AA72-41711625D73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8" creationId="{651709AE-1B06-44EE-B685-BD9CEA1060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89" creationId="{31ABE09E-5F1E-4108-8416-984EAAF0D81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0" creationId="{2DADE6F9-DBA3-4287-8975-91A0A72CAE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8" creationId="{E01703BE-D0FB-4EF6-9C35-B4D71DCE664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299" creationId="{9E5A531A-39F0-4F23-97AC-24D31BE0A6E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0" creationId="{0D9045D1-4B84-4665-900F-E5B1AA8BFFF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2" creationId="{FC14F9B5-D359-4E6B-A7DC-149DD452E7DF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3" creationId="{B0F338AF-4805-40AD-8371-6BC1FB66AF1C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5" creationId="{F672AC5C-4583-4754-AB25-9214D0AE78D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6" creationId="{C3E9E878-748B-4296-AAA0-E3A526FE67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7" creationId="{9CD0C75B-A5C4-495D-AAD9-E55FA3BA887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08" creationId="{EA1B6361-8C52-4EF2-9C35-4FE4498C6A2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2" creationId="{0B00C708-F1BD-4CD3-B888-28A684356C3A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4" creationId="{66A5347E-2DB5-4006-8739-B5CE796E9C1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5" creationId="{B6F889DF-227E-472E-B63E-8274626856B6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6" creationId="{E1457E78-C99B-449E-AE09-FAC6B59886FD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7" creationId="{FC771059-C1C6-482F-8BCF-83F8699CEB80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8" creationId="{7B56701B-9736-4FCC-8ABC-6857EE767BB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19" creationId="{6CA8932D-944F-4E39-B78D-26E2F8613D7B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0" creationId="{2112E922-17FB-44FC-9DF9-5D329B90F6DA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4" creationId="{8953D8F9-76CD-4D9D-BCF0-0A175ABFCA2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6" creationId="{7D2A9E20-9564-4F9C-872E-8034B9EA6869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7" creationId="{89E191B8-463F-46D3-8807-AD2F6EA7FBF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28" creationId="{9984CF67-55C0-4369-B915-534EB88E22F9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29" creationId="{88010A4F-57DB-4EB2-8CB1-712176974018}"/>
          </ac:spMkLst>
        </pc:spChg>
        <pc:spChg chg="del">
          <ac:chgData name="John Lonergan" userId="db8094ce4aaa691d" providerId="LiveId" clId="{7341735F-CA4F-4510-ADC0-55109FA60154}" dt="2021-01-14T15:12:38.131" v="54" actId="478"/>
          <ac:spMkLst>
            <pc:docMk/>
            <pc:sldMk cId="3691330308" sldId="281"/>
            <ac:spMk id="330" creationId="{81801220-1E9F-42E0-8C79-5D7CD2F5BA9C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1" creationId="{8664C461-D3BB-4F7B-97BC-91D387F27C07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2" creationId="{BC2B1421-9EE2-4D6A-870B-2D916AC6EF4B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3" creationId="{1D78A29F-76BA-4822-A3CF-3584BAEC2632}"/>
          </ac:spMkLst>
        </pc:spChg>
        <pc:spChg chg="mod topLvl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4" creationId="{6D695DA7-7374-45F0-AF66-0B1131ED6257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5" creationId="{65000162-E0E0-425F-9F54-C6A642F2AD5D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6" creationId="{91CB22B0-D9A3-46B2-8A70-27BB0B646681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37" creationId="{BECE6331-E89B-4553-BAE1-D248A3D29DB9}"/>
          </ac:spMkLst>
        </pc:spChg>
        <pc:spChg chg="mod">
          <ac:chgData name="John Lonergan" userId="db8094ce4aaa691d" providerId="LiveId" clId="{7341735F-CA4F-4510-ADC0-55109FA60154}" dt="2021-01-14T15:22:42.259" v="720" actId="164"/>
          <ac:spMkLst>
            <pc:docMk/>
            <pc:sldMk cId="3691330308" sldId="281"/>
            <ac:spMk id="338" creationId="{AE8C0C4F-197E-4609-85FE-B1AA8EBCA86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6" creationId="{0061CB5C-C3EE-4BBB-B5A4-8475E354DAF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7" creationId="{94A867F9-9F48-43F3-8080-0379D2C1CD1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48" creationId="{AC9BD740-6705-4355-BFEF-05694C50D49B}"/>
          </ac:spMkLst>
        </pc:spChg>
        <pc:spChg chg="del">
          <ac:chgData name="John Lonergan" userId="db8094ce4aaa691d" providerId="LiveId" clId="{7341735F-CA4F-4510-ADC0-55109FA60154}" dt="2021-01-14T15:11:25.225" v="6" actId="478"/>
          <ac:spMkLst>
            <pc:docMk/>
            <pc:sldMk cId="3691330308" sldId="281"/>
            <ac:spMk id="351" creationId="{90F3149A-23B1-437B-870D-BB103E7E3A9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7" creationId="{FFC53558-813C-4CC5-B8A9-9C1E46802487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58" creationId="{157F884D-5F7B-4930-ABE4-6AFCBE73E62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1" creationId="{830A4E4A-D939-459B-B8F0-5BD346511052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68" creationId="{2406D63E-7F04-4A02-B1AE-63A9309C4D5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74" creationId="{4065BC7B-CB99-4C60-8CF3-6EF7C3FCB014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1" creationId="{76B045EC-3847-4D5F-B2BB-0D120DDDAEC5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4" creationId="{BE9DFA66-7533-45F7-9CDF-A7962F490813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5" creationId="{005B0F25-3074-45C0-B60F-A74FAF540C68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87" creationId="{F58EFA68-334C-4ADF-BD1F-06554E11E9DE}"/>
          </ac:spMkLst>
        </pc:spChg>
        <pc:spChg chg="add del">
          <ac:chgData name="John Lonergan" userId="db8094ce4aaa691d" providerId="LiveId" clId="{7341735F-CA4F-4510-ADC0-55109FA60154}" dt="2021-01-14T15:11:20.094" v="4" actId="478"/>
          <ac:spMkLst>
            <pc:docMk/>
            <pc:sldMk cId="3691330308" sldId="281"/>
            <ac:spMk id="390" creationId="{54FC7841-ED63-4DF3-A59D-7A1C14B89119}"/>
          </ac:spMkLst>
        </pc:s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" creationId="{6BEC1FC2-2E2B-4D2B-ACC9-961AC54D1E88}"/>
          </ac:grpSpMkLst>
        </pc:grpChg>
        <pc:grpChg chg="add del mod">
          <ac:chgData name="John Lonergan" userId="db8094ce4aaa691d" providerId="LiveId" clId="{7341735F-CA4F-4510-ADC0-55109FA60154}" dt="2021-01-14T15:12:09.683" v="50" actId="165"/>
          <ac:grpSpMkLst>
            <pc:docMk/>
            <pc:sldMk cId="3691330308" sldId="281"/>
            <ac:grpSpMk id="17" creationId="{7E9814C7-79A5-4275-9504-378D3B77A09D}"/>
          </ac:grpSpMkLst>
        </pc:grpChg>
        <pc:grpChg chg="add mod">
          <ac:chgData name="John Lonergan" userId="db8094ce4aaa691d" providerId="LiveId" clId="{7341735F-CA4F-4510-ADC0-55109FA60154}" dt="2021-01-14T15:13:15.219" v="63" actId="164"/>
          <ac:grpSpMkLst>
            <pc:docMk/>
            <pc:sldMk cId="3691330308" sldId="281"/>
            <ac:grpSpMk id="22" creationId="{1881B438-A7BC-431D-98FC-52FA8447DA42}"/>
          </ac:grpSpMkLst>
        </pc:grpChg>
        <pc:grpChg chg="add del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23" creationId="{76FF7FE0-6F78-4C0E-AA7B-6A44770807C3}"/>
          </ac:grpSpMkLst>
        </pc:grpChg>
        <pc:grpChg chg="add mod">
          <ac:chgData name="John Lonergan" userId="db8094ce4aaa691d" providerId="LiveId" clId="{7341735F-CA4F-4510-ADC0-55109FA60154}" dt="2021-01-14T15:22:42.259" v="720" actId="164"/>
          <ac:grpSpMkLst>
            <pc:docMk/>
            <pc:sldMk cId="3691330308" sldId="281"/>
            <ac:grpSpMk id="35" creationId="{99C87FE1-4A64-4CAB-99F7-76E5580AB0ED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97" creationId="{A6275E5D-6EA1-4967-AAAF-C2297AD138C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2" creationId="{61FC17E2-CC63-4DC1-B5C8-C97E802B578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06" creationId="{6A4FB913-61EC-4C04-86C0-EBBF45569534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3" creationId="{46D81ADB-C8A1-4915-A68C-0F8D25A23DF3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6" creationId="{49CE80C5-6DA7-47C8-825C-1A29FF115DD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19" creationId="{695D8937-CA3E-411C-A8D4-39905F3646CB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22" creationId="{796556F4-A218-4B8E-9C72-07AA14AF2F68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43" creationId="{97BF9DC7-16E2-46FB-8F58-89F6692681B0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69" creationId="{59A904F4-FBE5-43EB-8DFD-67E0BB7B2F1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183" creationId="{5D976FEB-5DF2-48C7-B16A-73CD5661099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17" creationId="{5F361AB4-48ED-4001-9807-0F2D85C220DE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0" creationId="{F94B8463-FE73-40C9-9C16-E77D901815EC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23" creationId="{D1775A20-6266-49F6-A6ED-AC6CE7DDE3F1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1" creationId="{23EEBCF8-DACF-4E35-901F-AEB2B09158B5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59" creationId="{9FDBD168-129A-4DF3-A204-826C241F7E76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62" creationId="{807DE092-7BE3-429C-A362-F6ABB1488E7A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1" creationId="{0B06F03C-0A82-4374-9002-95C54ADC43E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294" creationId="{ACE2C5AE-63B5-4749-94E1-5EADB29E4D07}"/>
          </ac:grpSpMkLst>
        </pc:grpChg>
        <pc:grpChg chg="add del">
          <ac:chgData name="John Lonergan" userId="db8094ce4aaa691d" providerId="LiveId" clId="{7341735F-CA4F-4510-ADC0-55109FA60154}" dt="2021-01-14T15:11:20.094" v="4" actId="478"/>
          <ac:grpSpMkLst>
            <pc:docMk/>
            <pc:sldMk cId="3691330308" sldId="281"/>
            <ac:grpSpMk id="365" creationId="{C22EA628-AC0E-4A09-80E8-335922097FB7}"/>
          </ac:grpSpMkLst>
        </pc:grpChg>
        <pc:cxnChg chg="add mod">
          <ac:chgData name="John Lonergan" userId="db8094ce4aaa691d" providerId="LiveId" clId="{7341735F-CA4F-4510-ADC0-55109FA60154}" dt="2021-01-14T15:22:42.259" v="720" actId="164"/>
          <ac:cxnSpMkLst>
            <pc:docMk/>
            <pc:sldMk cId="3691330308" sldId="281"/>
            <ac:cxnSpMk id="32" creationId="{79A5D8DB-3A8E-4B05-9056-490314A7FC03}"/>
          </ac:cxnSpMkLst>
        </pc:cxnChg>
      </pc:sldChg>
      <pc:sldChg chg="add">
        <pc:chgData name="John Lonergan" userId="db8094ce4aaa691d" providerId="LiveId" clId="{7341735F-CA4F-4510-ADC0-55109FA60154}" dt="2021-01-14T15:10:51.247" v="0" actId="2890"/>
        <pc:sldMkLst>
          <pc:docMk/>
          <pc:sldMk cId="4057722251" sldId="327"/>
        </pc:sldMkLst>
      </pc:sldChg>
    </pc:docChg>
  </pc:docChgLst>
  <pc:docChgLst>
    <pc:chgData name="John Lonergan" userId="db8094ce4aaa691d" providerId="LiveId" clId="{8665081E-DECD-44D5-8656-99A132C1960E}"/>
    <pc:docChg chg="undo redo custSel mod addSld delSld modSld sldOrd modNotesMaster">
      <pc:chgData name="John Lonergan" userId="db8094ce4aaa691d" providerId="LiveId" clId="{8665081E-DECD-44D5-8656-99A132C1960E}" dt="2020-10-28T15:12:26.143" v="5627" actId="692"/>
      <pc:docMkLst>
        <pc:docMk/>
      </pc:docMkLst>
      <pc:sldChg chg="addSp delSp modSp mod">
        <pc:chgData name="John Lonergan" userId="db8094ce4aaa691d" providerId="LiveId" clId="{8665081E-DECD-44D5-8656-99A132C1960E}" dt="2020-10-05T21:07:29.510" v="174" actId="122"/>
        <pc:sldMkLst>
          <pc:docMk/>
          <pc:sldMk cId="3691330308" sldId="281"/>
        </pc:sldMkLst>
        <pc:spChg chg="mod">
          <ac:chgData name="John Lonergan" userId="db8094ce4aaa691d" providerId="LiveId" clId="{8665081E-DECD-44D5-8656-99A132C1960E}" dt="2020-10-05T21:05:24.428" v="114" actId="1076"/>
          <ac:spMkLst>
            <pc:docMk/>
            <pc:sldMk cId="3691330308" sldId="281"/>
            <ac:spMk id="5" creationId="{196E0E74-70AB-45AD-A3E0-96564CBBFF24}"/>
          </ac:spMkLst>
        </pc:spChg>
        <pc:spChg chg="add mod">
          <ac:chgData name="John Lonergan" userId="db8094ce4aaa691d" providerId="LiveId" clId="{8665081E-DECD-44D5-8656-99A132C1960E}" dt="2020-10-05T21:04:53.156" v="8" actId="1076"/>
          <ac:spMkLst>
            <pc:docMk/>
            <pc:sldMk cId="3691330308" sldId="281"/>
            <ac:spMk id="11" creationId="{6F0BF444-008C-40AA-A008-3CF732BB9AA4}"/>
          </ac:spMkLst>
        </pc:spChg>
        <pc:spChg chg="add mod">
          <ac:chgData name="John Lonergan" userId="db8094ce4aaa691d" providerId="LiveId" clId="{8665081E-DECD-44D5-8656-99A132C1960E}" dt="2020-10-05T21:05:20.334" v="111" actId="1076"/>
          <ac:spMkLst>
            <pc:docMk/>
            <pc:sldMk cId="3691330308" sldId="281"/>
            <ac:spMk id="15" creationId="{E24A1589-54B6-421C-8187-3BAF88736817}"/>
          </ac:spMkLst>
        </pc:spChg>
        <pc:spChg chg="add mod">
          <ac:chgData name="John Lonergan" userId="db8094ce4aaa691d" providerId="LiveId" clId="{8665081E-DECD-44D5-8656-99A132C1960E}" dt="2020-10-05T21:05:54.087" v="131" actId="113"/>
          <ac:spMkLst>
            <pc:docMk/>
            <pc:sldMk cId="3691330308" sldId="281"/>
            <ac:spMk id="16" creationId="{F09DFDEB-18F0-4360-8D49-32457A669BFA}"/>
          </ac:spMkLst>
        </pc:spChg>
        <pc:spChg chg="add del">
          <ac:chgData name="John Lonergan" userId="db8094ce4aaa691d" providerId="LiveId" clId="{8665081E-DECD-44D5-8656-99A132C1960E}" dt="2020-10-05T21:06:12.789" v="133" actId="22"/>
          <ac:spMkLst>
            <pc:docMk/>
            <pc:sldMk cId="3691330308" sldId="281"/>
            <ac:spMk id="17" creationId="{211F1F48-2821-4802-B244-8CA97ED78E12}"/>
          </ac:spMkLst>
        </pc:spChg>
        <pc:spChg chg="del mod topLvl">
          <ac:chgData name="John Lonergan" userId="db8094ce4aaa691d" providerId="LiveId" clId="{8665081E-DECD-44D5-8656-99A132C1960E}" dt="2020-10-05T21:07:22.778" v="171" actId="478"/>
          <ac:spMkLst>
            <pc:docMk/>
            <pc:sldMk cId="3691330308" sldId="281"/>
            <ac:spMk id="212" creationId="{E73C22D5-791F-4FF6-BDDD-20E8998605D5}"/>
          </ac:spMkLst>
        </pc:spChg>
        <pc:spChg chg="mod topLvl">
          <ac:chgData name="John Lonergan" userId="db8094ce4aaa691d" providerId="LiveId" clId="{8665081E-DECD-44D5-8656-99A132C1960E}" dt="2020-10-05T21:07:29.510" v="174" actId="122"/>
          <ac:spMkLst>
            <pc:docMk/>
            <pc:sldMk cId="3691330308" sldId="281"/>
            <ac:spMk id="228" creationId="{91F123C7-1859-42D8-BB91-899AF502F891}"/>
          </ac:spMkLst>
        </pc:spChg>
        <pc:grpChg chg="add del mod">
          <ac:chgData name="John Lonergan" userId="db8094ce4aaa691d" providerId="LiveId" clId="{8665081E-DECD-44D5-8656-99A132C1960E}" dt="2020-10-05T21:07:22.778" v="171" actId="478"/>
          <ac:grpSpMkLst>
            <pc:docMk/>
            <pc:sldMk cId="3691330308" sldId="281"/>
            <ac:grpSpMk id="211" creationId="{248FEA56-B961-425A-9F66-C0A409560438}"/>
          </ac:grpSpMkLst>
        </pc:grpChg>
      </pc:sldChg>
      <pc:sldChg chg="addSp delSp modSp new mod">
        <pc:chgData name="John Lonergan" userId="db8094ce4aaa691d" providerId="LiveId" clId="{8665081E-DECD-44D5-8656-99A132C1960E}" dt="2020-10-05T21:19:36.271" v="204" actId="1076"/>
        <pc:sldMkLst>
          <pc:docMk/>
          <pc:sldMk cId="3267620487" sldId="282"/>
        </pc:sldMkLst>
        <pc:spChg chg="del">
          <ac:chgData name="John Lonergan" userId="db8094ce4aaa691d" providerId="LiveId" clId="{8665081E-DECD-44D5-8656-99A132C1960E}" dt="2020-10-05T21:17:41.214" v="176" actId="478"/>
          <ac:spMkLst>
            <pc:docMk/>
            <pc:sldMk cId="3267620487" sldId="282"/>
            <ac:spMk id="2" creationId="{1B6D6337-F023-4C01-8E81-E39C55EC4AD2}"/>
          </ac:spMkLst>
        </pc:spChg>
        <pc:spChg chg="add del mod">
          <ac:chgData name="John Lonergan" userId="db8094ce4aaa691d" providerId="LiveId" clId="{8665081E-DECD-44D5-8656-99A132C1960E}" dt="2020-10-05T21:18:00.113" v="180" actId="478"/>
          <ac:spMkLst>
            <pc:docMk/>
            <pc:sldMk cId="3267620487" sldId="282"/>
            <ac:spMk id="3" creationId="{4E53C1A8-0171-4C78-8F11-E5A85D3367A8}"/>
          </ac:spMkLst>
        </pc:spChg>
        <pc:spChg chg="add del">
          <ac:chgData name="John Lonergan" userId="db8094ce4aaa691d" providerId="LiveId" clId="{8665081E-DECD-44D5-8656-99A132C1960E}" dt="2020-10-05T21:17:57.730" v="179"/>
          <ac:spMkLst>
            <pc:docMk/>
            <pc:sldMk cId="3267620487" sldId="282"/>
            <ac:spMk id="5" creationId="{A0CFF94E-7582-491D-B22C-DBA67AA38958}"/>
          </ac:spMkLst>
        </pc:spChg>
        <pc:spChg chg="add del mod">
          <ac:chgData name="John Lonergan" userId="db8094ce4aaa691d" providerId="LiveId" clId="{8665081E-DECD-44D5-8656-99A132C1960E}" dt="2020-10-05T21:18:14.511" v="185"/>
          <ac:spMkLst>
            <pc:docMk/>
            <pc:sldMk cId="3267620487" sldId="282"/>
            <ac:spMk id="6" creationId="{6563EA01-4E00-44BC-AAB4-EBBC06CACA35}"/>
          </ac:spMkLst>
        </pc:spChg>
        <pc:spChg chg="add del mod">
          <ac:chgData name="John Lonergan" userId="db8094ce4aaa691d" providerId="LiveId" clId="{8665081E-DECD-44D5-8656-99A132C1960E}" dt="2020-10-05T21:18:14.509" v="183" actId="478"/>
          <ac:spMkLst>
            <pc:docMk/>
            <pc:sldMk cId="3267620487" sldId="282"/>
            <ac:spMk id="8" creationId="{62AC7F87-AB38-4EB3-A023-515D8977D46F}"/>
          </ac:spMkLst>
        </pc:spChg>
        <pc:spChg chg="add mod">
          <ac:chgData name="John Lonergan" userId="db8094ce4aaa691d" providerId="LiveId" clId="{8665081E-DECD-44D5-8656-99A132C1960E}" dt="2020-10-05T21:19:36.271" v="204" actId="1076"/>
          <ac:spMkLst>
            <pc:docMk/>
            <pc:sldMk cId="3267620487" sldId="282"/>
            <ac:spMk id="10" creationId="{69C16D40-4884-42BC-823B-F6C279A7A952}"/>
          </ac:spMkLst>
        </pc:spChg>
        <pc:spChg chg="add mod">
          <ac:chgData name="John Lonergan" userId="db8094ce4aaa691d" providerId="LiveId" clId="{8665081E-DECD-44D5-8656-99A132C1960E}" dt="2020-10-05T21:19:33.109" v="203" actId="1076"/>
          <ac:spMkLst>
            <pc:docMk/>
            <pc:sldMk cId="3267620487" sldId="282"/>
            <ac:spMk id="11" creationId="{8C6030E7-CA7C-4415-9E0F-E9201FFA58F6}"/>
          </ac:spMkLst>
        </pc:spChg>
        <pc:graphicFrameChg chg="add del mod">
          <ac:chgData name="John Lonergan" userId="db8094ce4aaa691d" providerId="LiveId" clId="{8665081E-DECD-44D5-8656-99A132C1960E}" dt="2020-10-05T21:17:57.730" v="179"/>
          <ac:graphicFrameMkLst>
            <pc:docMk/>
            <pc:sldMk cId="3267620487" sldId="282"/>
            <ac:graphicFrameMk id="4" creationId="{605B59DB-EA62-4DB2-934E-143D030A89C3}"/>
          </ac:graphicFrameMkLst>
        </pc:graphicFrameChg>
        <pc:graphicFrameChg chg="add mod modGraphic">
          <ac:chgData name="John Lonergan" userId="db8094ce4aaa691d" providerId="LiveId" clId="{8665081E-DECD-44D5-8656-99A132C1960E}" dt="2020-10-05T21:18:43.391" v="193" actId="1076"/>
          <ac:graphicFrameMkLst>
            <pc:docMk/>
            <pc:sldMk cId="3267620487" sldId="282"/>
            <ac:graphicFrameMk id="7" creationId="{EF6D708E-F7EA-4781-9BE2-E8C1D19AC53D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19:43:36.904" v="483" actId="14100"/>
        <pc:sldMkLst>
          <pc:docMk/>
          <pc:sldMk cId="3870414243" sldId="283"/>
        </pc:sldMkLst>
        <pc:spChg chg="del">
          <ac:chgData name="John Lonergan" userId="db8094ce4aaa691d" providerId="LiveId" clId="{8665081E-DECD-44D5-8656-99A132C1960E}" dt="2020-10-07T19:28:58.397" v="207" actId="478"/>
          <ac:spMkLst>
            <pc:docMk/>
            <pc:sldMk cId="3870414243" sldId="283"/>
            <ac:spMk id="2" creationId="{B2D9A8FA-3362-48D2-80B2-CA7B0D5E3BB8}"/>
          </ac:spMkLst>
        </pc:spChg>
        <pc:spChg chg="add mod">
          <ac:chgData name="John Lonergan" userId="db8094ce4aaa691d" providerId="LiveId" clId="{8665081E-DECD-44D5-8656-99A132C1960E}" dt="2020-10-07T19:43:36.904" v="483" actId="14100"/>
          <ac:spMkLst>
            <pc:docMk/>
            <pc:sldMk cId="3870414243" sldId="283"/>
            <ac:spMk id="2" creationId="{F575198B-F7A1-4580-8638-C930CB19C379}"/>
          </ac:spMkLst>
        </pc:spChg>
        <pc:spChg chg="del">
          <ac:chgData name="John Lonergan" userId="db8094ce4aaa691d" providerId="LiveId" clId="{8665081E-DECD-44D5-8656-99A132C1960E}" dt="2020-10-07T19:28:54.939" v="206" actId="478"/>
          <ac:spMkLst>
            <pc:docMk/>
            <pc:sldMk cId="3870414243" sldId="283"/>
            <ac:spMk id="3" creationId="{168B66DA-BCF2-4364-B93E-A3D655590ABF}"/>
          </ac:spMkLst>
        </pc:spChg>
        <pc:spChg chg="add mod">
          <ac:chgData name="John Lonergan" userId="db8094ce4aaa691d" providerId="LiveId" clId="{8665081E-DECD-44D5-8656-99A132C1960E}" dt="2020-10-07T19:32:45.029" v="252" actId="20577"/>
          <ac:spMkLst>
            <pc:docMk/>
            <pc:sldMk cId="3870414243" sldId="283"/>
            <ac:spMk id="5" creationId="{E3BBD421-D998-4DBF-9ABC-C001B4DA58F3}"/>
          </ac:spMkLst>
        </pc:spChg>
        <pc:graphicFrameChg chg="add del mod modGraphic">
          <ac:chgData name="John Lonergan" userId="db8094ce4aaa691d" providerId="LiveId" clId="{8665081E-DECD-44D5-8656-99A132C1960E}" dt="2020-10-07T19:42:40.228" v="445" actId="1076"/>
          <ac:graphicFrameMkLst>
            <pc:docMk/>
            <pc:sldMk cId="3870414243" sldId="283"/>
            <ac:graphicFrameMk id="4" creationId="{8DBB679C-95DC-445E-8381-5E57C1F10F78}"/>
          </ac:graphicFrameMkLst>
        </pc:graphicFrameChg>
      </pc:sldChg>
      <pc:sldChg chg="addSp delSp modSp new mod">
        <pc:chgData name="John Lonergan" userId="db8094ce4aaa691d" providerId="LiveId" clId="{8665081E-DECD-44D5-8656-99A132C1960E}" dt="2020-10-07T22:32:37.581" v="513" actId="1076"/>
        <pc:sldMkLst>
          <pc:docMk/>
          <pc:sldMk cId="2070787194" sldId="284"/>
        </pc:sldMkLst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2" creationId="{800AF6B1-D0FB-4E7C-B3E8-BB93214D0095}"/>
          </ac:spMkLst>
        </pc:spChg>
        <pc:spChg chg="del">
          <ac:chgData name="John Lonergan" userId="db8094ce4aaa691d" providerId="LiveId" clId="{8665081E-DECD-44D5-8656-99A132C1960E}" dt="2020-10-07T20:15:30.010" v="485" actId="478"/>
          <ac:spMkLst>
            <pc:docMk/>
            <pc:sldMk cId="2070787194" sldId="284"/>
            <ac:spMk id="3" creationId="{BDC7EAAE-7B18-486C-9389-1D70E073530F}"/>
          </ac:spMkLst>
        </pc:spChg>
        <pc:picChg chg="add mod">
          <ac:chgData name="John Lonergan" userId="db8094ce4aaa691d" providerId="LiveId" clId="{8665081E-DECD-44D5-8656-99A132C1960E}" dt="2020-10-07T22:32:37.581" v="513" actId="107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delSp modSp new mod setBg">
        <pc:chgData name="John Lonergan" userId="db8094ce4aaa691d" providerId="LiveId" clId="{8665081E-DECD-44D5-8656-99A132C1960E}" dt="2020-10-07T20:17:40.248" v="504" actId="26606"/>
        <pc:sldMkLst>
          <pc:docMk/>
          <pc:sldMk cId="3150561734" sldId="285"/>
        </pc:sldMkLst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2" creationId="{6DCF9830-A9A3-4354-B342-83EA3BB5B78E}"/>
          </ac:spMkLst>
        </pc:spChg>
        <pc:spChg chg="del">
          <ac:chgData name="John Lonergan" userId="db8094ce4aaa691d" providerId="LiveId" clId="{8665081E-DECD-44D5-8656-99A132C1960E}" dt="2020-10-07T20:16:07.732" v="489" actId="478"/>
          <ac:spMkLst>
            <pc:docMk/>
            <pc:sldMk cId="3150561734" sldId="285"/>
            <ac:spMk id="3" creationId="{F76EB134-06FA-4DFB-AC4C-92B7A479C54F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3" creationId="{A9F529C3-C941-49FD-8C67-82F134F64BDB}"/>
          </ac:spMkLst>
        </pc:spChg>
        <pc:spChg chg="add del">
          <ac:chgData name="John Lonergan" userId="db8094ce4aaa691d" providerId="LiveId" clId="{8665081E-DECD-44D5-8656-99A132C1960E}" dt="2020-10-07T20:17:40.248" v="504" actId="26606"/>
          <ac:spMkLst>
            <pc:docMk/>
            <pc:sldMk cId="3150561734" sldId="285"/>
            <ac:spMk id="75" creationId="{20586029-32A0-47E5-9AEC-AE3ABA6B94D0}"/>
          </ac:spMkLst>
        </pc:spChg>
        <pc:picChg chg="add mod or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0" creationId="{0B1A717C-8717-4A98-937F-B89D170E08C4}"/>
          </ac:picMkLst>
        </pc:picChg>
        <pc:picChg chg="add mod">
          <ac:chgData name="John Lonergan" userId="db8094ce4aaa691d" providerId="LiveId" clId="{8665081E-DECD-44D5-8656-99A132C1960E}" dt="2020-10-07T20:17:40.248" v="504" actId="26606"/>
          <ac:picMkLst>
            <pc:docMk/>
            <pc:sldMk cId="3150561734" sldId="285"/>
            <ac:picMk id="2052" creationId="{86CFFCAB-6444-4598-A368-2A3938F31B45}"/>
          </ac:picMkLst>
        </pc:picChg>
        <pc:cxnChg chg="add del">
          <ac:chgData name="John Lonergan" userId="db8094ce4aaa691d" providerId="LiveId" clId="{8665081E-DECD-44D5-8656-99A132C1960E}" dt="2020-10-07T20:17:40.248" v="504" actId="26606"/>
          <ac:cxnSpMkLst>
            <pc:docMk/>
            <pc:sldMk cId="3150561734" sldId="285"/>
            <ac:cxnSpMk id="77" creationId="{8C730EAB-A532-4295-A302-FB4B90DB9F5E}"/>
          </ac:cxnSpMkLst>
        </pc:cxnChg>
      </pc:sldChg>
      <pc:sldChg chg="addSp delSp modSp add">
        <pc:chgData name="John Lonergan" userId="db8094ce4aaa691d" providerId="LiveId" clId="{8665081E-DECD-44D5-8656-99A132C1960E}" dt="2020-10-07T22:32:55.872" v="518" actId="1076"/>
        <pc:sldMkLst>
          <pc:docMk/>
          <pc:sldMk cId="1252974517" sldId="286"/>
        </pc:sldMkLst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0" creationId="{0B1A717C-8717-4A98-937F-B89D170E08C4}"/>
          </ac:picMkLst>
        </pc:picChg>
        <pc:picChg chg="del">
          <ac:chgData name="John Lonergan" userId="db8094ce4aaa691d" providerId="LiveId" clId="{8665081E-DECD-44D5-8656-99A132C1960E}" dt="2020-10-07T22:32:26.104" v="508" actId="478"/>
          <ac:picMkLst>
            <pc:docMk/>
            <pc:sldMk cId="1252974517" sldId="286"/>
            <ac:picMk id="2052" creationId="{86CFFCAB-6444-4598-A368-2A3938F31B45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4" creationId="{2FA263F2-C452-49CB-BF18-999506DA55A6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5" creationId="{1E18B805-4193-4265-A505-5B72BB8696D1}"/>
          </ac:picMkLst>
        </pc:picChg>
        <pc:picChg chg="add del">
          <ac:chgData name="John Lonergan" userId="db8094ce4aaa691d" providerId="LiveId" clId="{8665081E-DECD-44D5-8656-99A132C1960E}" dt="2020-10-07T22:32:23.665" v="507"/>
          <ac:picMkLst>
            <pc:docMk/>
            <pc:sldMk cId="1252974517" sldId="286"/>
            <ac:picMk id="3076" creationId="{D0430ED2-24DC-4CE0-9CE8-0B8B84340042}"/>
          </ac:picMkLst>
        </pc:picChg>
        <pc:picChg chg="add mod">
          <ac:chgData name="John Lonergan" userId="db8094ce4aaa691d" providerId="LiveId" clId="{8665081E-DECD-44D5-8656-99A132C1960E}" dt="2020-10-07T22:32:55.872" v="518" actId="1076"/>
          <ac:picMkLst>
            <pc:docMk/>
            <pc:sldMk cId="1252974517" sldId="286"/>
            <ac:picMk id="3078" creationId="{F7610F1D-6BAE-4B6B-B991-B3535AD61436}"/>
          </ac:picMkLst>
        </pc:picChg>
        <pc:picChg chg="add mod">
          <ac:chgData name="John Lonergan" userId="db8094ce4aaa691d" providerId="LiveId" clId="{8665081E-DECD-44D5-8656-99A132C1960E}" dt="2020-10-07T22:32:52.858" v="517" actId="1076"/>
          <ac:picMkLst>
            <pc:docMk/>
            <pc:sldMk cId="1252974517" sldId="286"/>
            <ac:picMk id="3079" creationId="{1F3A207F-BE3F-4908-9565-C95537D41659}"/>
          </ac:picMkLst>
        </pc:picChg>
        <pc:picChg chg="add mod">
          <ac:chgData name="John Lonergan" userId="db8094ce4aaa691d" providerId="LiveId" clId="{8665081E-DECD-44D5-8656-99A132C1960E}" dt="2020-10-07T22:32:51.339" v="516" actId="1076"/>
          <ac:picMkLst>
            <pc:docMk/>
            <pc:sldMk cId="1252974517" sldId="286"/>
            <ac:picMk id="3080" creationId="{5F89DF21-65E4-4BC7-A227-110807BF247E}"/>
          </ac:picMkLst>
        </pc:picChg>
      </pc:sldChg>
      <pc:sldChg chg="addSp delSp new mod">
        <pc:chgData name="John Lonergan" userId="db8094ce4aaa691d" providerId="LiveId" clId="{8665081E-DECD-44D5-8656-99A132C1960E}" dt="2020-10-07T22:34:24.424" v="521"/>
        <pc:sldMkLst>
          <pc:docMk/>
          <pc:sldMk cId="219893181" sldId="287"/>
        </pc:sldMkLst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2" creationId="{806EDD84-1638-4DE7-AF54-5F8433E3709E}"/>
          </ac:spMkLst>
        </pc:spChg>
        <pc:spChg chg="del">
          <ac:chgData name="John Lonergan" userId="db8094ce4aaa691d" providerId="LiveId" clId="{8665081E-DECD-44D5-8656-99A132C1960E}" dt="2020-10-07T22:34:16.121" v="520" actId="478"/>
          <ac:spMkLst>
            <pc:docMk/>
            <pc:sldMk cId="219893181" sldId="287"/>
            <ac:spMk id="3" creationId="{2788F2CA-85D4-4013-AC19-22C581D62F7C}"/>
          </ac:spMkLst>
        </pc:spChg>
        <pc:picChg chg="add">
          <ac:chgData name="John Lonergan" userId="db8094ce4aaa691d" providerId="LiveId" clId="{8665081E-DECD-44D5-8656-99A132C1960E}" dt="2020-10-07T22:34:24.424" v="521"/>
          <ac:picMkLst>
            <pc:docMk/>
            <pc:sldMk cId="219893181" sldId="287"/>
            <ac:picMk id="4098" creationId="{5E7AC102-D89F-4AE8-B1FC-67D2903C23F2}"/>
          </ac:picMkLst>
        </pc:picChg>
      </pc:sldChg>
      <pc:sldChg chg="addSp delSp add">
        <pc:chgData name="John Lonergan" userId="db8094ce4aaa691d" providerId="LiveId" clId="{8665081E-DECD-44D5-8656-99A132C1960E}" dt="2020-10-07T22:34:53.449" v="524"/>
        <pc:sldMkLst>
          <pc:docMk/>
          <pc:sldMk cId="132283442" sldId="288"/>
        </pc:sldMkLst>
        <pc:picChg chg="del">
          <ac:chgData name="John Lonergan" userId="db8094ce4aaa691d" providerId="LiveId" clId="{8665081E-DECD-44D5-8656-99A132C1960E}" dt="2020-10-07T22:34:52.820" v="523" actId="478"/>
          <ac:picMkLst>
            <pc:docMk/>
            <pc:sldMk cId="132283442" sldId="288"/>
            <ac:picMk id="4098" creationId="{5E7AC102-D89F-4AE8-B1FC-67D2903C23F2}"/>
          </ac:picMkLst>
        </pc:picChg>
        <pc:picChg chg="add">
          <ac:chgData name="John Lonergan" userId="db8094ce4aaa691d" providerId="LiveId" clId="{8665081E-DECD-44D5-8656-99A132C1960E}" dt="2020-10-07T22:34:53.449" v="524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8665081E-DECD-44D5-8656-99A132C1960E}" dt="2020-10-08T03:41:03.341" v="562" actId="1076"/>
        <pc:sldMkLst>
          <pc:docMk/>
          <pc:sldMk cId="1184146214" sldId="289"/>
        </pc:sldMkLst>
        <pc:spChg chg="add mod">
          <ac:chgData name="John Lonergan" userId="db8094ce4aaa691d" providerId="LiveId" clId="{8665081E-DECD-44D5-8656-99A132C1960E}" dt="2020-10-08T03:41:03.341" v="562" actId="1076"/>
          <ac:spMkLst>
            <pc:docMk/>
            <pc:sldMk cId="1184146214" sldId="289"/>
            <ac:spMk id="194" creationId="{FF990E70-6C5E-4FD8-AE5B-E6C26523CE86}"/>
          </ac:spMkLst>
        </pc:spChg>
        <pc:spChg chg="mod">
          <ac:chgData name="John Lonergan" userId="db8094ce4aaa691d" providerId="LiveId" clId="{8665081E-DECD-44D5-8656-99A132C1960E}" dt="2020-10-08T03:40:24.444" v="548" actId="21"/>
          <ac:spMkLst>
            <pc:docMk/>
            <pc:sldMk cId="1184146214" sldId="289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08T03:39:05.018" v="526" actId="478"/>
          <ac:grpSpMkLst>
            <pc:docMk/>
            <pc:sldMk cId="1184146214" sldId="289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08T03:39:42.334" v="529" actId="478"/>
          <ac:picMkLst>
            <pc:docMk/>
            <pc:sldMk cId="1184146214" sldId="289"/>
            <ac:picMk id="15" creationId="{D30C00F1-F2D5-486A-BE0B-8698DECCD231}"/>
          </ac:picMkLst>
        </pc:picChg>
        <pc:picChg chg="add mod">
          <ac:chgData name="John Lonergan" userId="db8094ce4aaa691d" providerId="LiveId" clId="{8665081E-DECD-44D5-8656-99A132C1960E}" dt="2020-10-08T03:39:59.657" v="532" actId="1076"/>
          <ac:picMkLst>
            <pc:docMk/>
            <pc:sldMk cId="1184146214" sldId="289"/>
            <ac:picMk id="17" creationId="{3BC4E895-8D6D-4BCF-877B-FA5D7E38D721}"/>
          </ac:picMkLst>
        </pc:picChg>
      </pc:sldChg>
      <pc:sldChg chg="addSp delSp modSp new mod">
        <pc:chgData name="John Lonergan" userId="db8094ce4aaa691d" providerId="LiveId" clId="{8665081E-DECD-44D5-8656-99A132C1960E}" dt="2020-10-12T17:31:23.292" v="585" actId="1076"/>
        <pc:sldMkLst>
          <pc:docMk/>
          <pc:sldMk cId="3578768523" sldId="290"/>
        </pc:sldMkLst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2" creationId="{BC776BFB-EC70-4CC4-ABBD-D2F0F05C8D9A}"/>
          </ac:spMkLst>
        </pc:spChg>
        <pc:spChg chg="del">
          <ac:chgData name="John Lonergan" userId="db8094ce4aaa691d" providerId="LiveId" clId="{8665081E-DECD-44D5-8656-99A132C1960E}" dt="2020-10-12T17:18:36.619" v="564" actId="478"/>
          <ac:spMkLst>
            <pc:docMk/>
            <pc:sldMk cId="3578768523" sldId="290"/>
            <ac:spMk id="3" creationId="{FEE21B5F-CF8E-45A2-B8AB-45F840AC85DB}"/>
          </ac:spMkLst>
        </pc:spChg>
        <pc:picChg chg="add">
          <ac:chgData name="John Lonergan" userId="db8094ce4aaa691d" providerId="LiveId" clId="{8665081E-DECD-44D5-8656-99A132C1960E}" dt="2020-10-12T17:18:37.582" v="565" actId="22"/>
          <ac:picMkLst>
            <pc:docMk/>
            <pc:sldMk cId="3578768523" sldId="290"/>
            <ac:picMk id="5" creationId="{632AE318-2558-4B7A-8176-FB28D406EF2C}"/>
          </ac:picMkLst>
        </pc:picChg>
        <pc:picChg chg="add del mod">
          <ac:chgData name="John Lonergan" userId="db8094ce4aaa691d" providerId="LiveId" clId="{8665081E-DECD-44D5-8656-99A132C1960E}" dt="2020-10-12T17:18:50.603" v="568" actId="478"/>
          <ac:picMkLst>
            <pc:docMk/>
            <pc:sldMk cId="3578768523" sldId="290"/>
            <ac:picMk id="7" creationId="{1E756C92-F36A-4034-B831-084B0627DFFE}"/>
          </ac:picMkLst>
        </pc:picChg>
        <pc:picChg chg="add mod">
          <ac:chgData name="John Lonergan" userId="db8094ce4aaa691d" providerId="LiveId" clId="{8665081E-DECD-44D5-8656-99A132C1960E}" dt="2020-10-12T17:31:23.292" v="585" actId="1076"/>
          <ac:picMkLst>
            <pc:docMk/>
            <pc:sldMk cId="3578768523" sldId="290"/>
            <ac:picMk id="9" creationId="{17FED410-0017-467A-866E-34AACDD217AE}"/>
          </ac:picMkLst>
        </pc:picChg>
        <pc:picChg chg="add mod">
          <ac:chgData name="John Lonergan" userId="db8094ce4aaa691d" providerId="LiveId" clId="{8665081E-DECD-44D5-8656-99A132C1960E}" dt="2020-10-12T17:31:18.220" v="584" actId="1076"/>
          <ac:picMkLst>
            <pc:docMk/>
            <pc:sldMk cId="3578768523" sldId="290"/>
            <ac:picMk id="11" creationId="{5DA6A81F-3AFF-4ED5-ACB5-1A5E3A928E66}"/>
          </ac:picMkLst>
        </pc:picChg>
      </pc:sldChg>
      <pc:sldChg chg="addSp delSp modSp add mod">
        <pc:chgData name="John Lonergan" userId="db8094ce4aaa691d" providerId="LiveId" clId="{8665081E-DECD-44D5-8656-99A132C1960E}" dt="2020-10-18T01:55:18.970" v="1768" actId="2085"/>
        <pc:sldMkLst>
          <pc:docMk/>
          <pc:sldMk cId="2722196336" sldId="291"/>
        </pc:sldMkLst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7" creationId="{1921F0B4-AE98-490E-B69F-FEB7DC006D2B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9" creationId="{D09B3141-08BC-4493-8A52-FC6576484CE0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0" creationId="{F7F55776-CAF1-4326-8166-C9BA9402DA34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4" creationId="{54643E7D-679D-4674-BFC2-2B449FF60039}"/>
          </ac:spMkLst>
        </pc:spChg>
        <pc:spChg chg="add del mod">
          <ac:chgData name="John Lonergan" userId="db8094ce4aaa691d" providerId="LiveId" clId="{8665081E-DECD-44D5-8656-99A132C1960E}" dt="2020-10-18T01:16:39.429" v="1313" actId="478"/>
          <ac:spMkLst>
            <pc:docMk/>
            <pc:sldMk cId="2722196336" sldId="291"/>
            <ac:spMk id="16" creationId="{EF63A908-3224-4BD5-99E4-857FF3F2B9F1}"/>
          </ac:spMkLst>
        </pc:spChg>
        <pc:spChg chg="add mod">
          <ac:chgData name="John Lonergan" userId="db8094ce4aaa691d" providerId="LiveId" clId="{8665081E-DECD-44D5-8656-99A132C1960E}" dt="2020-10-18T01:55:18.970" v="1768" actId="2085"/>
          <ac:spMkLst>
            <pc:docMk/>
            <pc:sldMk cId="2722196336" sldId="291"/>
            <ac:spMk id="21" creationId="{16470081-03D3-46EB-8AE7-9DBC76D41F91}"/>
          </ac:spMkLst>
        </pc:spChg>
        <pc:picChg chg="add del mod">
          <ac:chgData name="John Lonergan" userId="db8094ce4aaa691d" providerId="LiveId" clId="{8665081E-DECD-44D5-8656-99A132C1960E}" dt="2020-10-18T00:55:47.823" v="610" actId="478"/>
          <ac:picMkLst>
            <pc:docMk/>
            <pc:sldMk cId="2722196336" sldId="291"/>
            <ac:picMk id="3" creationId="{04B1B209-3BC5-422C-9604-EB2FD91BF442}"/>
          </ac:picMkLst>
        </pc:picChg>
        <pc:picChg chg="add mod">
          <ac:chgData name="John Lonergan" userId="db8094ce4aaa691d" providerId="LiveId" clId="{8665081E-DECD-44D5-8656-99A132C1960E}" dt="2020-10-18T00:55:07.078" v="608" actId="1037"/>
          <ac:picMkLst>
            <pc:docMk/>
            <pc:sldMk cId="2722196336" sldId="291"/>
            <ac:picMk id="5" creationId="{7FC7168D-CE61-4A94-AB69-CADC33FA63EB}"/>
          </ac:picMkLst>
        </pc:picChg>
        <pc:picChg chg="add del mod">
          <ac:chgData name="John Lonergan" userId="db8094ce4aaa691d" providerId="LiveId" clId="{8665081E-DECD-44D5-8656-99A132C1960E}" dt="2020-10-18T01:16:39.429" v="1313" actId="478"/>
          <ac:picMkLst>
            <pc:docMk/>
            <pc:sldMk cId="2722196336" sldId="291"/>
            <ac:picMk id="6" creationId="{715147EE-3533-43C3-800F-C0CCA089CDAC}"/>
          </ac:picMkLst>
        </pc:picChg>
        <pc:picChg chg="add del mod">
          <ac:chgData name="John Lonergan" userId="db8094ce4aaa691d" providerId="LiveId" clId="{8665081E-DECD-44D5-8656-99A132C1960E}" dt="2020-10-18T01:54:31.635" v="1760" actId="478"/>
          <ac:picMkLst>
            <pc:docMk/>
            <pc:sldMk cId="2722196336" sldId="291"/>
            <ac:picMk id="18" creationId="{8D0F528C-3E5F-4CFA-9921-E37727EDBAAF}"/>
          </ac:picMkLst>
        </pc:picChg>
        <pc:picChg chg="add mod">
          <ac:chgData name="John Lonergan" userId="db8094ce4aaa691d" providerId="LiveId" clId="{8665081E-DECD-44D5-8656-99A132C1960E}" dt="2020-10-18T01:54:59.445" v="1765" actId="1076"/>
          <ac:picMkLst>
            <pc:docMk/>
            <pc:sldMk cId="2722196336" sldId="291"/>
            <ac:picMk id="20" creationId="{561D8DB4-F9D1-4D4E-9871-BAE4E7A7CC5F}"/>
          </ac:picMkLst>
        </pc:picChg>
        <pc:picChg chg="del">
          <ac:chgData name="John Lonergan" userId="db8094ce4aaa691d" providerId="LiveId" clId="{8665081E-DECD-44D5-8656-99A132C1960E}" dt="2020-10-18T00:50:19.210" v="587" actId="478"/>
          <ac:picMkLst>
            <pc:docMk/>
            <pc:sldMk cId="2722196336" sldId="291"/>
            <ac:picMk id="2050" creationId="{CE6FF5BF-FD31-4EE9-8EC8-A7810305B3C9}"/>
          </ac:picMkLst>
        </pc:picChg>
        <pc:picChg chg="del mod">
          <ac:chgData name="John Lonergan" userId="db8094ce4aaa691d" providerId="LiveId" clId="{8665081E-DECD-44D5-8656-99A132C1960E}" dt="2020-10-18T00:54:22.389" v="591" actId="478"/>
          <ac:picMkLst>
            <pc:docMk/>
            <pc:sldMk cId="2722196336" sldId="291"/>
            <ac:picMk id="2052" creationId="{2E3DCD88-3E13-4277-A9ED-0666AE0EBCA8}"/>
          </ac:picMkLst>
        </pc:picChg>
      </pc:sldChg>
      <pc:sldChg chg="addSp delSp modSp add mod">
        <pc:chgData name="John Lonergan" userId="db8094ce4aaa691d" providerId="LiveId" clId="{8665081E-DECD-44D5-8656-99A132C1960E}" dt="2020-10-20T02:15:51.671" v="2714" actId="692"/>
        <pc:sldMkLst>
          <pc:docMk/>
          <pc:sldMk cId="3560741282" sldId="292"/>
        </pc:sldMkLst>
        <pc:spChg chg="add del mod">
          <ac:chgData name="John Lonergan" userId="db8094ce4aaa691d" providerId="LiveId" clId="{8665081E-DECD-44D5-8656-99A132C1960E}" dt="2020-10-20T02:14:54.852" v="2605" actId="478"/>
          <ac:spMkLst>
            <pc:docMk/>
            <pc:sldMk cId="3560741282" sldId="292"/>
            <ac:spMk id="2" creationId="{97CACA5C-1FAE-4061-A4BF-F0B71909FE91}"/>
          </ac:spMkLst>
        </pc:spChg>
        <pc:spChg chg="add mod">
          <ac:chgData name="John Lonergan" userId="db8094ce4aaa691d" providerId="LiveId" clId="{8665081E-DECD-44D5-8656-99A132C1960E}" dt="2020-10-20T02:15:33.178" v="2692" actId="1076"/>
          <ac:spMkLst>
            <pc:docMk/>
            <pc:sldMk cId="3560741282" sldId="292"/>
            <ac:spMk id="3" creationId="{E4B40364-C7E9-488F-A5BA-65E571222037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1" creationId="{F8B6E4D7-7369-46B8-903F-6D64EAAE4910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3" creationId="{F8AC8D3E-29C6-4117-8B99-C97F0AFB9978}"/>
          </ac:spMkLst>
        </pc:spChg>
        <pc:spChg chg="add">
          <ac:chgData name="John Lonergan" userId="db8094ce4aaa691d" providerId="LiveId" clId="{8665081E-DECD-44D5-8656-99A132C1960E}" dt="2020-10-18T01:49:00.857" v="1662" actId="22"/>
          <ac:spMkLst>
            <pc:docMk/>
            <pc:sldMk cId="3560741282" sldId="292"/>
            <ac:spMk id="15" creationId="{53FAE299-D9F3-40B4-9DF0-C8CA1007453F}"/>
          </ac:spMkLst>
        </pc:spChg>
        <pc:picChg chg="del">
          <ac:chgData name="John Lonergan" userId="db8094ce4aaa691d" providerId="LiveId" clId="{8665081E-DECD-44D5-8656-99A132C1960E}" dt="2020-10-18T01:48:59.856" v="1661" actId="478"/>
          <ac:picMkLst>
            <pc:docMk/>
            <pc:sldMk cId="3560741282" sldId="292"/>
            <ac:picMk id="3" creationId="{04B1B209-3BC5-422C-9604-EB2FD91BF442}"/>
          </ac:picMkLst>
        </pc:picChg>
        <pc:picChg chg="add del mod">
          <ac:chgData name="John Lonergan" userId="db8094ce4aaa691d" providerId="LiveId" clId="{8665081E-DECD-44D5-8656-99A132C1960E}" dt="2020-10-18T01:48:35.651" v="1659" actId="478"/>
          <ac:picMkLst>
            <pc:docMk/>
            <pc:sldMk cId="3560741282" sldId="292"/>
            <ac:picMk id="4" creationId="{A93D1AEA-16A8-438A-AE9A-512E8821F19A}"/>
          </ac:picMkLst>
        </pc:picChg>
        <pc:picChg chg="add mod">
          <ac:chgData name="John Lonergan" userId="db8094ce4aaa691d" providerId="LiveId" clId="{8665081E-DECD-44D5-8656-99A132C1960E}" dt="2020-10-18T01:50:58.714" v="1742" actId="1076"/>
          <ac:picMkLst>
            <pc:docMk/>
            <pc:sldMk cId="3560741282" sldId="292"/>
            <ac:picMk id="7" creationId="{BDE5DD26-B157-4E0D-874B-F2AC707DC0BE}"/>
          </ac:picMkLst>
        </pc:picChg>
        <pc:picChg chg="add mod">
          <ac:chgData name="John Lonergan" userId="db8094ce4aaa691d" providerId="LiveId" clId="{8665081E-DECD-44D5-8656-99A132C1960E}" dt="2020-10-20T02:15:30.844" v="2691" actId="1076"/>
          <ac:picMkLst>
            <pc:docMk/>
            <pc:sldMk cId="3560741282" sldId="292"/>
            <ac:picMk id="9" creationId="{535A50E0-FF7D-4533-B772-A93E1C8E63CB}"/>
          </ac:picMkLst>
        </pc:picChg>
        <pc:picChg chg="add mod">
          <ac:chgData name="John Lonergan" userId="db8094ce4aaa691d" providerId="LiveId" clId="{8665081E-DECD-44D5-8656-99A132C1960E}" dt="2020-10-18T01:51:04.355" v="1744" actId="571"/>
          <ac:picMkLst>
            <pc:docMk/>
            <pc:sldMk cId="3560741282" sldId="292"/>
            <ac:picMk id="16" creationId="{AEB419EF-D21F-4737-A320-D1CDC43B275F}"/>
          </ac:picMkLst>
        </pc:pic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6" creationId="{3E65D4E4-97CD-4288-B603-94A04D4D5B84}"/>
          </ac:cxnSpMkLst>
        </pc:cxnChg>
        <pc:cxnChg chg="add mod">
          <ac:chgData name="John Lonergan" userId="db8094ce4aaa691d" providerId="LiveId" clId="{8665081E-DECD-44D5-8656-99A132C1960E}" dt="2020-10-20T02:15:51.671" v="2714" actId="692"/>
          <ac:cxnSpMkLst>
            <pc:docMk/>
            <pc:sldMk cId="3560741282" sldId="292"/>
            <ac:cxnSpMk id="12" creationId="{8BB21B82-009A-475B-85F4-6A0B46C7D4DD}"/>
          </ac:cxnSpMkLst>
        </pc:cxnChg>
      </pc:sldChg>
      <pc:sldChg chg="addSp modSp add del mod">
        <pc:chgData name="John Lonergan" userId="db8094ce4aaa691d" providerId="LiveId" clId="{8665081E-DECD-44D5-8656-99A132C1960E}" dt="2020-10-18T01:40:41.016" v="1559" actId="47"/>
        <pc:sldMkLst>
          <pc:docMk/>
          <pc:sldMk cId="553827506" sldId="293"/>
        </pc:sldMkLst>
        <pc:cxnChg chg="add mod">
          <ac:chgData name="John Lonergan" userId="db8094ce4aaa691d" providerId="LiveId" clId="{8665081E-DECD-44D5-8656-99A132C1960E}" dt="2020-10-18T00:58:59.494" v="727" actId="692"/>
          <ac:cxnSpMkLst>
            <pc:docMk/>
            <pc:sldMk cId="553827506" sldId="293"/>
            <ac:cxnSpMk id="3" creationId="{9FD398C1-7392-45DC-AAC9-929ECCD72C55}"/>
          </ac:cxnSpMkLst>
        </pc:cxnChg>
        <pc:cxnChg chg="add mod">
          <ac:chgData name="John Lonergan" userId="db8094ce4aaa691d" providerId="LiveId" clId="{8665081E-DECD-44D5-8656-99A132C1960E}" dt="2020-10-18T00:59:09.159" v="730" actId="14100"/>
          <ac:cxnSpMkLst>
            <pc:docMk/>
            <pc:sldMk cId="553827506" sldId="293"/>
            <ac:cxnSpMk id="11" creationId="{D0B69015-FE1F-4585-8F39-B934B2D15F84}"/>
          </ac:cxnSpMkLst>
        </pc:cxnChg>
      </pc:sldChg>
      <pc:sldChg chg="addSp modSp add mod">
        <pc:chgData name="John Lonergan" userId="db8094ce4aaa691d" providerId="LiveId" clId="{8665081E-DECD-44D5-8656-99A132C1960E}" dt="2020-10-19T01:08:25.801" v="2074" actId="1035"/>
        <pc:sldMkLst>
          <pc:docMk/>
          <pc:sldMk cId="3104470657" sldId="294"/>
        </pc:sldMkLst>
        <pc:spChg chg="add mod">
          <ac:chgData name="John Lonergan" userId="db8094ce4aaa691d" providerId="LiveId" clId="{8665081E-DECD-44D5-8656-99A132C1960E}" dt="2020-10-19T01:08:25.801" v="2074" actId="1035"/>
          <ac:spMkLst>
            <pc:docMk/>
            <pc:sldMk cId="3104470657" sldId="294"/>
            <ac:spMk id="2" creationId="{B925E483-98B1-4A12-9A57-722EEC79772E}"/>
          </ac:spMkLst>
        </pc:spChg>
      </pc:sldChg>
      <pc:sldChg chg="addSp delSp modSp add mod">
        <pc:chgData name="John Lonergan" userId="db8094ce4aaa691d" providerId="LiveId" clId="{8665081E-DECD-44D5-8656-99A132C1960E}" dt="2020-10-18T01:03:22.269" v="803" actId="1037"/>
        <pc:sldMkLst>
          <pc:docMk/>
          <pc:sldMk cId="3315782530" sldId="295"/>
        </pc:sldMkLst>
        <pc:spChg chg="mod">
          <ac:chgData name="John Lonergan" userId="db8094ce4aaa691d" providerId="LiveId" clId="{8665081E-DECD-44D5-8656-99A132C1960E}" dt="2020-10-18T01:00:51.791" v="752" actId="1076"/>
          <ac:spMkLst>
            <pc:docMk/>
            <pc:sldMk cId="3315782530" sldId="295"/>
            <ac:spMk id="10" creationId="{F7F55776-CAF1-4326-8166-C9BA9402DA34}"/>
          </ac:spMkLst>
        </pc:spChg>
        <pc:picChg chg="del">
          <ac:chgData name="John Lonergan" userId="db8094ce4aaa691d" providerId="LiveId" clId="{8665081E-DECD-44D5-8656-99A132C1960E}" dt="2020-10-18T01:02:58.169" v="753" actId="478"/>
          <ac:picMkLst>
            <pc:docMk/>
            <pc:sldMk cId="3315782530" sldId="295"/>
            <ac:picMk id="6" creationId="{715147EE-3533-43C3-800F-C0CCA089CDAC}"/>
          </ac:picMkLst>
        </pc:picChg>
        <pc:picChg chg="add mod ord">
          <ac:chgData name="John Lonergan" userId="db8094ce4aaa691d" providerId="LiveId" clId="{8665081E-DECD-44D5-8656-99A132C1960E}" dt="2020-10-18T01:03:22.269" v="803" actId="1037"/>
          <ac:picMkLst>
            <pc:docMk/>
            <pc:sldMk cId="3315782530" sldId="295"/>
            <ac:picMk id="8" creationId="{353587C2-0EF0-4F68-B1F4-F0E5B4D13E6C}"/>
          </ac:picMkLst>
        </pc:picChg>
      </pc:sldChg>
      <pc:sldChg chg="addSp delSp modSp add mod">
        <pc:chgData name="John Lonergan" userId="db8094ce4aaa691d" providerId="LiveId" clId="{8665081E-DECD-44D5-8656-99A132C1960E}" dt="2020-10-18T01:09:26.256" v="976" actId="14100"/>
        <pc:sldMkLst>
          <pc:docMk/>
          <pc:sldMk cId="2014143259" sldId="296"/>
        </pc:sldMkLst>
        <pc:spChg chg="mod">
          <ac:chgData name="John Lonergan" userId="db8094ce4aaa691d" providerId="LiveId" clId="{8665081E-DECD-44D5-8656-99A132C1960E}" dt="2020-10-18T01:09:26.256" v="976" actId="14100"/>
          <ac:spMkLst>
            <pc:docMk/>
            <pc:sldMk cId="2014143259" sldId="296"/>
            <ac:spMk id="7" creationId="{1921F0B4-AE98-490E-B69F-FEB7DC006D2B}"/>
          </ac:spMkLst>
        </pc:spChg>
        <pc:picChg chg="add del">
          <ac:chgData name="John Lonergan" userId="db8094ce4aaa691d" providerId="LiveId" clId="{8665081E-DECD-44D5-8656-99A132C1960E}" dt="2020-10-18T01:08:35.561" v="808" actId="22"/>
          <ac:picMkLst>
            <pc:docMk/>
            <pc:sldMk cId="2014143259" sldId="296"/>
            <ac:picMk id="6" creationId="{D2142338-400D-49EC-8649-A3B688D9616C}"/>
          </ac:picMkLst>
        </pc:picChg>
        <pc:picChg chg="add del">
          <ac:chgData name="John Lonergan" userId="db8094ce4aaa691d" providerId="LiveId" clId="{8665081E-DECD-44D5-8656-99A132C1960E}" dt="2020-10-18T01:08:39.530" v="811" actId="478"/>
          <ac:picMkLst>
            <pc:docMk/>
            <pc:sldMk cId="2014143259" sldId="296"/>
            <ac:picMk id="8" creationId="{353587C2-0EF0-4F68-B1F4-F0E5B4D13E6C}"/>
          </ac:picMkLst>
        </pc:picChg>
        <pc:picChg chg="add del">
          <ac:chgData name="John Lonergan" userId="db8094ce4aaa691d" providerId="LiveId" clId="{8665081E-DECD-44D5-8656-99A132C1960E}" dt="2020-10-18T01:08:38.022" v="810" actId="22"/>
          <ac:picMkLst>
            <pc:docMk/>
            <pc:sldMk cId="2014143259" sldId="296"/>
            <ac:picMk id="13" creationId="{2613C704-A184-4E03-AF8F-83ACAE0DD084}"/>
          </ac:picMkLst>
        </pc:picChg>
        <pc:picChg chg="add mod ord">
          <ac:chgData name="John Lonergan" userId="db8094ce4aaa691d" providerId="LiveId" clId="{8665081E-DECD-44D5-8656-99A132C1960E}" dt="2020-10-18T01:09:07.146" v="973" actId="1036"/>
          <ac:picMkLst>
            <pc:docMk/>
            <pc:sldMk cId="2014143259" sldId="296"/>
            <ac:picMk id="15" creationId="{9646655F-A2F9-4889-8DEE-4C555B9E7ED4}"/>
          </ac:picMkLst>
        </pc:picChg>
      </pc:sldChg>
      <pc:sldChg chg="addSp delSp modSp add del mod">
        <pc:chgData name="John Lonergan" userId="db8094ce4aaa691d" providerId="LiveId" clId="{8665081E-DECD-44D5-8656-99A132C1960E}" dt="2020-10-18T03:18:46.995" v="1948" actId="2696"/>
        <pc:sldMkLst>
          <pc:docMk/>
          <pc:sldMk cId="2020446963" sldId="297"/>
        </pc:sldMkLst>
        <pc:spChg chg="add del mod ord">
          <ac:chgData name="John Lonergan" userId="db8094ce4aaa691d" providerId="LiveId" clId="{8665081E-DECD-44D5-8656-99A132C1960E}" dt="2020-10-18T01:35:11.478" v="1351" actId="478"/>
          <ac:spMkLst>
            <pc:docMk/>
            <pc:sldMk cId="2020446963" sldId="297"/>
            <ac:spMk id="2" creationId="{D6A35165-3498-4D04-824B-6629FFE226A0}"/>
          </ac:spMkLst>
        </pc:spChg>
        <pc:spChg chg="add mod">
          <ac:chgData name="John Lonergan" userId="db8094ce4aaa691d" providerId="LiveId" clId="{8665081E-DECD-44D5-8656-99A132C1960E}" dt="2020-10-18T01:33:25.299" v="1343" actId="1076"/>
          <ac:spMkLst>
            <pc:docMk/>
            <pc:sldMk cId="2020446963" sldId="297"/>
            <ac:spMk id="3" creationId="{C547CB76-8A6E-42E6-81D5-D5DE462DDBCB}"/>
          </ac:spMkLst>
        </pc:spChg>
        <pc:spChg chg="add del mod">
          <ac:chgData name="John Lonergan" userId="db8094ce4aaa691d" providerId="LiveId" clId="{8665081E-DECD-44D5-8656-99A132C1960E}" dt="2020-10-18T01:39:30.773" v="1555" actId="478"/>
          <ac:spMkLst>
            <pc:docMk/>
            <pc:sldMk cId="2020446963" sldId="297"/>
            <ac:spMk id="4" creationId="{B097FDBF-DF4F-4C89-93E2-C28B25049E35}"/>
          </ac:spMkLst>
        </pc:spChg>
        <pc:spChg chg="mod">
          <ac:chgData name="John Lonergan" userId="db8094ce4aaa691d" providerId="LiveId" clId="{8665081E-DECD-44D5-8656-99A132C1960E}" dt="2020-10-18T01:13:20.175" v="1147" actId="1035"/>
          <ac:spMkLst>
            <pc:docMk/>
            <pc:sldMk cId="2020446963" sldId="297"/>
            <ac:spMk id="12" creationId="{925AAD13-08F4-4726-9B06-D021C7CBF57E}"/>
          </ac:spMkLst>
        </pc:spChg>
        <pc:spChg chg="add">
          <ac:chgData name="John Lonergan" userId="db8094ce4aaa691d" providerId="LiveId" clId="{8665081E-DECD-44D5-8656-99A132C1960E}" dt="2020-10-18T01:34:53.310" v="1346" actId="11529"/>
          <ac:spMkLst>
            <pc:docMk/>
            <pc:sldMk cId="2020446963" sldId="297"/>
            <ac:spMk id="13" creationId="{F312C399-6B04-4E18-8B4D-7FEE00A7B92B}"/>
          </ac:spMkLst>
        </pc:spChg>
        <pc:spChg chg="add mod">
          <ac:chgData name="John Lonergan" userId="db8094ce4aaa691d" providerId="LiveId" clId="{8665081E-DECD-44D5-8656-99A132C1960E}" dt="2020-10-18T01:34:57.654" v="1348" actId="1076"/>
          <ac:spMkLst>
            <pc:docMk/>
            <pc:sldMk cId="2020446963" sldId="297"/>
            <ac:spMk id="15" creationId="{8B8FF42A-731F-499E-9BF7-F55A2BC7BF99}"/>
          </ac:spMkLst>
        </pc:spChg>
        <pc:spChg chg="add mod">
          <ac:chgData name="John Lonergan" userId="db8094ce4aaa691d" providerId="LiveId" clId="{8665081E-DECD-44D5-8656-99A132C1960E}" dt="2020-10-18T01:35:01.807" v="1350" actId="1076"/>
          <ac:spMkLst>
            <pc:docMk/>
            <pc:sldMk cId="2020446963" sldId="297"/>
            <ac:spMk id="17" creationId="{DE5F8EF8-A815-4EBB-BB2E-E68CF68DE49E}"/>
          </ac:spMkLst>
        </pc:spChg>
        <pc:spChg chg="add mod">
          <ac:chgData name="John Lonergan" userId="db8094ce4aaa691d" providerId="LiveId" clId="{8665081E-DECD-44D5-8656-99A132C1960E}" dt="2020-10-18T01:35:48.131" v="1409" actId="20577"/>
          <ac:spMkLst>
            <pc:docMk/>
            <pc:sldMk cId="2020446963" sldId="297"/>
            <ac:spMk id="19" creationId="{923ED138-8921-4303-9BCA-AF757DBC3EDA}"/>
          </ac:spMkLst>
        </pc:spChg>
        <pc:spChg chg="add mod">
          <ac:chgData name="John Lonergan" userId="db8094ce4aaa691d" providerId="LiveId" clId="{8665081E-DECD-44D5-8656-99A132C1960E}" dt="2020-10-18T01:35:53.914" v="1411" actId="1076"/>
          <ac:spMkLst>
            <pc:docMk/>
            <pc:sldMk cId="2020446963" sldId="297"/>
            <ac:spMk id="21" creationId="{14D6A37B-41A4-4194-9B19-50BC2F0BFE6D}"/>
          </ac:spMkLst>
        </pc:spChg>
        <pc:cxnChg chg="add del">
          <ac:chgData name="John Lonergan" userId="db8094ce4aaa691d" providerId="LiveId" clId="{8665081E-DECD-44D5-8656-99A132C1960E}" dt="2020-10-18T01:34:44.865" v="1345" actId="478"/>
          <ac:cxnSpMkLst>
            <pc:docMk/>
            <pc:sldMk cId="2020446963" sldId="297"/>
            <ac:cxnSpMk id="11" creationId="{F4C328CB-EE8B-4700-9DCB-77B8FD2820CF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2" creationId="{174CC171-90CF-4562-B5B2-E13128DC10CB}"/>
          </ac:cxnSpMkLst>
        </pc:cxnChg>
        <pc:cxnChg chg="add del mod">
          <ac:chgData name="John Lonergan" userId="db8094ce4aaa691d" providerId="LiveId" clId="{8665081E-DECD-44D5-8656-99A132C1960E}" dt="2020-10-18T01:40:20.335" v="1557"/>
          <ac:cxnSpMkLst>
            <pc:docMk/>
            <pc:sldMk cId="2020446963" sldId="297"/>
            <ac:cxnSpMk id="23" creationId="{197BC6DB-41A9-40B6-BFD9-2EB0A167513E}"/>
          </ac:cxnSpMkLst>
        </pc:cxnChg>
      </pc:sldChg>
      <pc:sldChg chg="addSp delSp modSp add mod">
        <pc:chgData name="John Lonergan" userId="db8094ce4aaa691d" providerId="LiveId" clId="{8665081E-DECD-44D5-8656-99A132C1960E}" dt="2020-10-20T02:13:23.997" v="2597" actId="478"/>
        <pc:sldMkLst>
          <pc:docMk/>
          <pc:sldMk cId="358200363" sldId="298"/>
        </pc:sldMkLst>
        <pc:spChg chg="add mod">
          <ac:chgData name="John Lonergan" userId="db8094ce4aaa691d" providerId="LiveId" clId="{8665081E-DECD-44D5-8656-99A132C1960E}" dt="2020-10-18T01:56:46.466" v="1769" actId="1035"/>
          <ac:spMkLst>
            <pc:docMk/>
            <pc:sldMk cId="358200363" sldId="298"/>
            <ac:spMk id="2" creationId="{4D6B294D-A484-47C0-A542-B0E3DBA77528}"/>
          </ac:spMkLst>
        </pc:spChg>
        <pc:spChg chg="add mod">
          <ac:chgData name="John Lonergan" userId="db8094ce4aaa691d" providerId="LiveId" clId="{8665081E-DECD-44D5-8656-99A132C1960E}" dt="2020-10-18T01:37:33.745" v="1459" actId="14100"/>
          <ac:spMkLst>
            <pc:docMk/>
            <pc:sldMk cId="358200363" sldId="298"/>
            <ac:spMk id="3" creationId="{2A64C7C6-B022-462E-AA61-CC2F39A13635}"/>
          </ac:spMkLst>
        </pc:spChg>
        <pc:spChg chg="add mod">
          <ac:chgData name="John Lonergan" userId="db8094ce4aaa691d" providerId="LiveId" clId="{8665081E-DECD-44D5-8656-99A132C1960E}" dt="2020-10-18T01:37:43.389" v="1462" actId="14100"/>
          <ac:spMkLst>
            <pc:docMk/>
            <pc:sldMk cId="358200363" sldId="298"/>
            <ac:spMk id="4" creationId="{56DBE33C-0C8D-4289-83CC-1D3D2F8B61C8}"/>
          </ac:spMkLst>
        </pc:spChg>
        <pc:spChg chg="add mod">
          <ac:chgData name="John Lonergan" userId="db8094ce4aaa691d" providerId="LiveId" clId="{8665081E-DECD-44D5-8656-99A132C1960E}" dt="2020-10-18T01:38:03.253" v="1470" actId="1076"/>
          <ac:spMkLst>
            <pc:docMk/>
            <pc:sldMk cId="358200363" sldId="298"/>
            <ac:spMk id="8" creationId="{2BC2B9AC-9A16-42F9-BB9C-B14F8D454075}"/>
          </ac:spMkLst>
        </pc:spChg>
        <pc:spChg chg="del">
          <ac:chgData name="John Lonergan" userId="db8094ce4aaa691d" providerId="LiveId" clId="{8665081E-DECD-44D5-8656-99A132C1960E}" dt="2020-10-18T02:06:54.600" v="1851" actId="478"/>
          <ac:spMkLst>
            <pc:docMk/>
            <pc:sldMk cId="358200363" sldId="298"/>
            <ac:spMk id="12" creationId="{925AAD13-08F4-4726-9B06-D021C7CBF57E}"/>
          </ac:spMkLst>
        </pc:spChg>
        <pc:spChg chg="add del mod">
          <ac:chgData name="John Lonergan" userId="db8094ce4aaa691d" providerId="LiveId" clId="{8665081E-DECD-44D5-8656-99A132C1960E}" dt="2020-10-20T02:13:23.997" v="2597" actId="478"/>
          <ac:spMkLst>
            <pc:docMk/>
            <pc:sldMk cId="358200363" sldId="298"/>
            <ac:spMk id="13" creationId="{AD1F6483-8131-4282-8CB1-0801B5399872}"/>
          </ac:spMkLst>
        </pc:spChg>
        <pc:spChg chg="del">
          <ac:chgData name="John Lonergan" userId="db8094ce4aaa691d" providerId="LiveId" clId="{8665081E-DECD-44D5-8656-99A132C1960E}" dt="2020-10-18T02:07:16.792" v="1853" actId="478"/>
          <ac:spMkLst>
            <pc:docMk/>
            <pc:sldMk cId="358200363" sldId="298"/>
            <ac:spMk id="14" creationId="{54643E7D-679D-4674-BFC2-2B449FF60039}"/>
          </ac:spMkLst>
        </pc:spChg>
        <pc:spChg chg="del mod">
          <ac:chgData name="John Lonergan" userId="db8094ce4aaa691d" providerId="LiveId" clId="{8665081E-DECD-44D5-8656-99A132C1960E}" dt="2020-10-18T02:06:57.256" v="1852" actId="478"/>
          <ac:spMkLst>
            <pc:docMk/>
            <pc:sldMk cId="358200363" sldId="298"/>
            <ac:spMk id="16" creationId="{EF63A908-3224-4BD5-99E4-857FF3F2B9F1}"/>
          </ac:spMkLst>
        </pc:spChg>
        <pc:picChg chg="add del mod">
          <ac:chgData name="John Lonergan" userId="db8094ce4aaa691d" providerId="LiveId" clId="{8665081E-DECD-44D5-8656-99A132C1960E}" dt="2020-10-20T02:13:23.997" v="2597" actId="478"/>
          <ac:picMkLst>
            <pc:docMk/>
            <pc:sldMk cId="358200363" sldId="298"/>
            <ac:picMk id="12" creationId="{EBA94377-8567-4A38-B4CA-EC0EFD5EC692}"/>
          </ac:picMkLst>
        </pc:picChg>
      </pc:sldChg>
      <pc:sldChg chg="addSp delSp modSp add mod">
        <pc:chgData name="John Lonergan" userId="db8094ce4aaa691d" providerId="LiveId" clId="{8665081E-DECD-44D5-8656-99A132C1960E}" dt="2020-10-19T01:06:30.870" v="1992" actId="21"/>
        <pc:sldMkLst>
          <pc:docMk/>
          <pc:sldMk cId="627699453" sldId="299"/>
        </pc:sldMkLst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9T01:06:30.870" v="1992" actId="21"/>
          <ac:spMkLst>
            <pc:docMk/>
            <pc:sldMk cId="627699453" sldId="299"/>
            <ac:spMk id="21" creationId="{14D6A37B-41A4-4194-9B19-50BC2F0BFE6D}"/>
          </ac:spMkLst>
        </pc:spChg>
        <pc:cxnChg chg="add mod">
          <ac:chgData name="John Lonergan" userId="db8094ce4aaa691d" providerId="LiveId" clId="{8665081E-DECD-44D5-8656-99A132C1960E}" dt="2020-10-18T01:41:01.853" v="1580" actId="692"/>
          <ac:cxnSpMkLst>
            <pc:docMk/>
            <pc:sldMk cId="627699453" sldId="299"/>
            <ac:cxnSpMk id="4" creationId="{A33DF8E2-EC54-402E-BADD-5E22F2EDE00E}"/>
          </ac:cxnSpMkLst>
        </pc:cxnChg>
        <pc:cxnChg chg="add mod">
          <ac:chgData name="John Lonergan" userId="db8094ce4aaa691d" providerId="LiveId" clId="{8665081E-DECD-44D5-8656-99A132C1960E}" dt="2020-10-18T01:41:12.387" v="1583" actId="14100"/>
          <ac:cxnSpMkLst>
            <pc:docMk/>
            <pc:sldMk cId="627699453" sldId="299"/>
            <ac:cxnSpMk id="16" creationId="{B5A1A8C3-188A-4108-B12A-F1FC172AB017}"/>
          </ac:cxnSpMkLst>
        </pc:cxnChg>
      </pc:sldChg>
      <pc:sldChg chg="addSp modSp add mod">
        <pc:chgData name="John Lonergan" userId="db8094ce4aaa691d" providerId="LiveId" clId="{8665081E-DECD-44D5-8656-99A132C1960E}" dt="2020-10-18T01:43:57.703" v="1600" actId="14100"/>
        <pc:sldMkLst>
          <pc:docMk/>
          <pc:sldMk cId="2335467902" sldId="300"/>
        </pc:sldMkLst>
        <pc:spChg chg="mod">
          <ac:chgData name="John Lonergan" userId="db8094ce4aaa691d" providerId="LiveId" clId="{8665081E-DECD-44D5-8656-99A132C1960E}" dt="2020-10-18T01:43:34.845" v="1597" actId="1076"/>
          <ac:spMkLst>
            <pc:docMk/>
            <pc:sldMk cId="2335467902" sldId="300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8T01:42:31.785" v="1588" actId="692"/>
          <ac:spMkLst>
            <pc:docMk/>
            <pc:sldMk cId="2335467902" sldId="300"/>
            <ac:spMk id="4" creationId="{F00EF7F1-0680-419C-865F-945B2121CD3E}"/>
          </ac:spMkLst>
        </pc:spChg>
        <pc:spChg chg="add mod">
          <ac:chgData name="John Lonergan" userId="db8094ce4aaa691d" providerId="LiveId" clId="{8665081E-DECD-44D5-8656-99A132C1960E}" dt="2020-10-18T01:43:57.703" v="1600" actId="14100"/>
          <ac:spMkLst>
            <pc:docMk/>
            <pc:sldMk cId="2335467902" sldId="300"/>
            <ac:spMk id="8" creationId="{46C7D906-CD05-47B9-B52C-A42EEE2AF608}"/>
          </ac:spMkLst>
        </pc:spChg>
      </pc:sldChg>
      <pc:sldChg chg="addSp delSp modSp add mod">
        <pc:chgData name="John Lonergan" userId="db8094ce4aaa691d" providerId="LiveId" clId="{8665081E-DECD-44D5-8656-99A132C1960E}" dt="2020-10-18T01:44:18.368" v="1605" actId="14100"/>
        <pc:sldMkLst>
          <pc:docMk/>
          <pc:sldMk cId="2721140831" sldId="301"/>
        </pc:sldMkLst>
        <pc:spChg chg="add mod">
          <ac:chgData name="John Lonergan" userId="db8094ce4aaa691d" providerId="LiveId" clId="{8665081E-DECD-44D5-8656-99A132C1960E}" dt="2020-10-18T01:42:51.996" v="1591" actId="14100"/>
          <ac:spMkLst>
            <pc:docMk/>
            <pc:sldMk cId="2721140831" sldId="301"/>
            <ac:spMk id="4" creationId="{1CED7458-40F1-45B3-82E8-E6695696F8D8}"/>
          </ac:spMkLst>
        </pc:spChg>
        <pc:spChg chg="add del">
          <ac:chgData name="John Lonergan" userId="db8094ce4aaa691d" providerId="LiveId" clId="{8665081E-DECD-44D5-8656-99A132C1960E}" dt="2020-10-18T01:43:50.815" v="1599" actId="11529"/>
          <ac:spMkLst>
            <pc:docMk/>
            <pc:sldMk cId="2721140831" sldId="301"/>
            <ac:spMk id="6" creationId="{3BFB9E15-F953-470D-B835-B8FA39C8CECB}"/>
          </ac:spMkLst>
        </pc:spChg>
        <pc:spChg chg="add mod">
          <ac:chgData name="John Lonergan" userId="db8094ce4aaa691d" providerId="LiveId" clId="{8665081E-DECD-44D5-8656-99A132C1960E}" dt="2020-10-18T01:44:18.368" v="1605" actId="14100"/>
          <ac:spMkLst>
            <pc:docMk/>
            <pc:sldMk cId="2721140831" sldId="301"/>
            <ac:spMk id="14" creationId="{4455F796-FB45-4076-94D2-3A6DF0B7A71D}"/>
          </ac:spMkLst>
        </pc:spChg>
      </pc:sldChg>
      <pc:sldChg chg="addSp delSp modSp add mod">
        <pc:chgData name="John Lonergan" userId="db8094ce4aaa691d" providerId="LiveId" clId="{8665081E-DECD-44D5-8656-99A132C1960E}" dt="2020-10-19T01:07:08.225" v="2072" actId="1038"/>
        <pc:sldMkLst>
          <pc:docMk/>
          <pc:sldMk cId="3789967966" sldId="302"/>
        </pc:sldMkLst>
        <pc:spChg chg="del">
          <ac:chgData name="John Lonergan" userId="db8094ce4aaa691d" providerId="LiveId" clId="{8665081E-DECD-44D5-8656-99A132C1960E}" dt="2020-10-18T01:45:13.163" v="1617" actId="478"/>
          <ac:spMkLst>
            <pc:docMk/>
            <pc:sldMk cId="3789967966" sldId="302"/>
            <ac:spMk id="2" creationId="{B925E483-98B1-4A12-9A57-722EEC79772E}"/>
          </ac:spMkLst>
        </pc:spChg>
        <pc:spChg chg="add mod">
          <ac:chgData name="John Lonergan" userId="db8094ce4aaa691d" providerId="LiveId" clId="{8665081E-DECD-44D5-8656-99A132C1960E}" dt="2020-10-19T01:07:08.225" v="2072" actId="1038"/>
          <ac:spMkLst>
            <pc:docMk/>
            <pc:sldMk cId="3789967966" sldId="302"/>
            <ac:spMk id="2" creationId="{D716E5D1-8AFE-4D3A-B339-478FF21DAD6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3" creationId="{3B2B368F-BB6F-4EF5-B4D5-BF1A7F3B4105}"/>
          </ac:spMkLst>
        </pc:spChg>
        <pc:spChg chg="add mod">
          <ac:chgData name="John Lonergan" userId="db8094ce4aaa691d" providerId="LiveId" clId="{8665081E-DECD-44D5-8656-99A132C1960E}" dt="2020-10-18T01:45:08.875" v="1616" actId="692"/>
          <ac:spMkLst>
            <pc:docMk/>
            <pc:sldMk cId="3789967966" sldId="302"/>
            <ac:spMk id="4" creationId="{F5110230-DA9C-4522-B402-ACF511C18D55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6" creationId="{BD1F7B3A-AF48-4AA3-8D10-209887A6BF02}"/>
          </ac:spMkLst>
        </pc:spChg>
        <pc:spChg chg="add mod">
          <ac:chgData name="John Lonergan" userId="db8094ce4aaa691d" providerId="LiveId" clId="{8665081E-DECD-44D5-8656-99A132C1960E}" dt="2020-10-19T01:06:40.895" v="1994" actId="1076"/>
          <ac:spMkLst>
            <pc:docMk/>
            <pc:sldMk cId="3789967966" sldId="302"/>
            <ac:spMk id="13" creationId="{FD491B98-1BD2-4972-AE21-5C53CF206BE0}"/>
          </ac:spMkLst>
        </pc:spChg>
        <pc:spChg chg="add del mod">
          <ac:chgData name="John Lonergan" userId="db8094ce4aaa691d" providerId="LiveId" clId="{8665081E-DECD-44D5-8656-99A132C1960E}" dt="2020-10-19T01:06:47.051" v="1995" actId="478"/>
          <ac:spMkLst>
            <pc:docMk/>
            <pc:sldMk cId="3789967966" sldId="302"/>
            <ac:spMk id="17" creationId="{54C774D0-D56E-48ED-B508-A746482A8E92}"/>
          </ac:spMkLst>
        </pc:spChg>
        <pc:spChg chg="add del mod">
          <ac:chgData name="John Lonergan" userId="db8094ce4aaa691d" providerId="LiveId" clId="{8665081E-DECD-44D5-8656-99A132C1960E}" dt="2020-10-19T01:06:49.362" v="1996" actId="478"/>
          <ac:spMkLst>
            <pc:docMk/>
            <pc:sldMk cId="3789967966" sldId="302"/>
            <ac:spMk id="19" creationId="{8DA6D09C-6874-4339-8EF2-5532394A88D2}"/>
          </ac:spMkLst>
        </pc:spChg>
        <pc:cxnChg chg="del">
          <ac:chgData name="John Lonergan" userId="db8094ce4aaa691d" providerId="LiveId" clId="{8665081E-DECD-44D5-8656-99A132C1960E}" dt="2020-10-18T01:45:18.952" v="1619" actId="478"/>
          <ac:cxnSpMkLst>
            <pc:docMk/>
            <pc:sldMk cId="3789967966" sldId="302"/>
            <ac:cxnSpMk id="3" creationId="{9FD398C1-7392-45DC-AAC9-929ECCD72C55}"/>
          </ac:cxnSpMkLst>
        </pc:cxnChg>
        <pc:cxnChg chg="del">
          <ac:chgData name="John Lonergan" userId="db8094ce4aaa691d" providerId="LiveId" clId="{8665081E-DECD-44D5-8656-99A132C1960E}" dt="2020-10-18T01:45:16.697" v="1618" actId="478"/>
          <ac:cxnSpMkLst>
            <pc:docMk/>
            <pc:sldMk cId="3789967966" sldId="302"/>
            <ac:cxnSpMk id="11" creationId="{D0B69015-FE1F-4585-8F39-B934B2D15F84}"/>
          </ac:cxnSpMkLst>
        </pc:cxnChg>
      </pc:sldChg>
      <pc:sldChg chg="addSp delSp modSp add mod">
        <pc:chgData name="John Lonergan" userId="db8094ce4aaa691d" providerId="LiveId" clId="{8665081E-DECD-44D5-8656-99A132C1960E}" dt="2020-10-19T01:20:12.758" v="2356" actId="207"/>
        <pc:sldMkLst>
          <pc:docMk/>
          <pc:sldMk cId="2196538516" sldId="303"/>
        </pc:sldMkLst>
        <pc:spChg chg="add mod">
          <ac:chgData name="John Lonergan" userId="db8094ce4aaa691d" providerId="LiveId" clId="{8665081E-DECD-44D5-8656-99A132C1960E}" dt="2020-10-19T01:17:52.759" v="2154" actId="20577"/>
          <ac:spMkLst>
            <pc:docMk/>
            <pc:sldMk cId="2196538516" sldId="303"/>
            <ac:spMk id="2" creationId="{825022AC-8A67-4A9D-A1C6-AEB8E4BB512D}"/>
          </ac:spMkLst>
        </pc:spChg>
        <pc:spChg chg="add">
          <ac:chgData name="John Lonergan" userId="db8094ce4aaa691d" providerId="LiveId" clId="{8665081E-DECD-44D5-8656-99A132C1960E}" dt="2020-10-19T01:17:28.943" v="2113" actId="22"/>
          <ac:spMkLst>
            <pc:docMk/>
            <pc:sldMk cId="2196538516" sldId="303"/>
            <ac:spMk id="4" creationId="{42C7EC46-85D9-4461-A7D6-2208B8079762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7" creationId="{867703E1-BC3A-40FA-B91F-6F8BC6CC673B}"/>
          </ac:spMkLst>
        </pc:spChg>
        <pc:spChg chg="add mod">
          <ac:chgData name="John Lonergan" userId="db8094ce4aaa691d" providerId="LiveId" clId="{8665081E-DECD-44D5-8656-99A132C1960E}" dt="2020-10-19T01:20:12.758" v="2356" actId="207"/>
          <ac:spMkLst>
            <pc:docMk/>
            <pc:sldMk cId="2196538516" sldId="303"/>
            <ac:spMk id="9" creationId="{6011406B-06D8-4FDF-AF5A-3C576FBEA45E}"/>
          </ac:spMkLst>
        </pc:spChg>
        <pc:picChg chg="mod">
          <ac:chgData name="John Lonergan" userId="db8094ce4aaa691d" providerId="LiveId" clId="{8665081E-DECD-44D5-8656-99A132C1960E}" dt="2020-10-19T01:18:23.259" v="2157" actId="14100"/>
          <ac:picMkLst>
            <pc:docMk/>
            <pc:sldMk cId="2196538516" sldId="303"/>
            <ac:picMk id="3" creationId="{04B1B209-3BC5-422C-9604-EB2FD91BF442}"/>
          </ac:picMkLst>
        </pc:picChg>
        <pc:picChg chg="mod">
          <ac:chgData name="John Lonergan" userId="db8094ce4aaa691d" providerId="LiveId" clId="{8665081E-DECD-44D5-8656-99A132C1960E}" dt="2020-10-19T01:18:19.098" v="2156" actId="14100"/>
          <ac:picMkLst>
            <pc:docMk/>
            <pc:sldMk cId="2196538516" sldId="303"/>
            <ac:picMk id="5" creationId="{7FC7168D-CE61-4A94-AB69-CADC33FA63EB}"/>
          </ac:picMkLst>
        </pc:picChg>
        <pc:picChg chg="del mod">
          <ac:chgData name="John Lonergan" userId="db8094ce4aaa691d" providerId="LiveId" clId="{8665081E-DECD-44D5-8656-99A132C1960E}" dt="2020-10-18T01:51:40.638" v="1752" actId="478"/>
          <ac:picMkLst>
            <pc:docMk/>
            <pc:sldMk cId="2196538516" sldId="303"/>
            <ac:picMk id="7" creationId="{BDE5DD26-B157-4E0D-874B-F2AC707DC0BE}"/>
          </ac:picMkLst>
        </pc:picChg>
      </pc:sldChg>
      <pc:sldChg chg="addSp modSp add del mod">
        <pc:chgData name="John Lonergan" userId="db8094ce4aaa691d" providerId="LiveId" clId="{8665081E-DECD-44D5-8656-99A132C1960E}" dt="2020-10-20T01:58:09.727" v="2371" actId="47"/>
        <pc:sldMkLst>
          <pc:docMk/>
          <pc:sldMk cId="1467238568" sldId="304"/>
        </pc:sldMkLst>
        <pc:spChg chg="add mod">
          <ac:chgData name="John Lonergan" userId="db8094ce4aaa691d" providerId="LiveId" clId="{8665081E-DECD-44D5-8656-99A132C1960E}" dt="2020-10-18T02:18:38.631" v="1880" actId="14100"/>
          <ac:spMkLst>
            <pc:docMk/>
            <pc:sldMk cId="1467238568" sldId="304"/>
            <ac:spMk id="2" creationId="{CBDEA017-9C47-4ACF-A158-8A9BA44AE15B}"/>
          </ac:spMkLst>
        </pc:spChg>
      </pc:sldChg>
      <pc:sldChg chg="add">
        <pc:chgData name="John Lonergan" userId="db8094ce4aaa691d" providerId="LiveId" clId="{8665081E-DECD-44D5-8656-99A132C1960E}" dt="2020-10-18T02:06:49.788" v="1850" actId="2890"/>
        <pc:sldMkLst>
          <pc:docMk/>
          <pc:sldMk cId="2751291029" sldId="305"/>
        </pc:sldMkLst>
      </pc:sldChg>
      <pc:sldChg chg="addSp delSp modSp add mod">
        <pc:chgData name="John Lonergan" userId="db8094ce4aaa691d" providerId="LiveId" clId="{8665081E-DECD-44D5-8656-99A132C1960E}" dt="2020-10-20T02:13:52.475" v="2598" actId="478"/>
        <pc:sldMkLst>
          <pc:docMk/>
          <pc:sldMk cId="401857270" sldId="306"/>
        </pc:sldMkLst>
        <pc:spChg chg="add del mod">
          <ac:chgData name="John Lonergan" userId="db8094ce4aaa691d" providerId="LiveId" clId="{8665081E-DECD-44D5-8656-99A132C1960E}" dt="2020-10-18T02:09:52.562" v="1877" actId="1035"/>
          <ac:spMkLst>
            <pc:docMk/>
            <pc:sldMk cId="401857270" sldId="306"/>
            <ac:spMk id="2" creationId="{4D6B294D-A484-47C0-A542-B0E3DBA77528}"/>
          </ac:spMkLst>
        </pc:spChg>
        <pc:spChg chg="add del">
          <ac:chgData name="John Lonergan" userId="db8094ce4aaa691d" providerId="LiveId" clId="{8665081E-DECD-44D5-8656-99A132C1960E}" dt="2020-10-18T02:09:45.129" v="1874" actId="478"/>
          <ac:spMkLst>
            <pc:docMk/>
            <pc:sldMk cId="401857270" sldId="306"/>
            <ac:spMk id="3" creationId="{2A64C7C6-B022-462E-AA61-CC2F39A13635}"/>
          </ac:spMkLst>
        </pc:spChg>
        <pc:spChg chg="add del">
          <ac:chgData name="John Lonergan" userId="db8094ce4aaa691d" providerId="LiveId" clId="{8665081E-DECD-44D5-8656-99A132C1960E}" dt="2020-10-18T02:09:43.901" v="1872" actId="478"/>
          <ac:spMkLst>
            <pc:docMk/>
            <pc:sldMk cId="401857270" sldId="306"/>
            <ac:spMk id="4" creationId="{56DBE33C-0C8D-4289-83CC-1D3D2F8B61C8}"/>
          </ac:spMkLst>
        </pc:spChg>
        <pc:spChg chg="add del">
          <ac:chgData name="John Lonergan" userId="db8094ce4aaa691d" providerId="LiveId" clId="{8665081E-DECD-44D5-8656-99A132C1960E}" dt="2020-10-18T02:09:44.697" v="1873" actId="478"/>
          <ac:spMkLst>
            <pc:docMk/>
            <pc:sldMk cId="401857270" sldId="306"/>
            <ac:spMk id="8" creationId="{2BC2B9AC-9A16-42F9-BB9C-B14F8D454075}"/>
          </ac:spMkLst>
        </pc:spChg>
        <pc:spChg chg="add del mod">
          <ac:chgData name="John Lonergan" userId="db8094ce4aaa691d" providerId="LiveId" clId="{8665081E-DECD-44D5-8656-99A132C1960E}" dt="2020-10-18T02:24:42.521" v="1947" actId="478"/>
          <ac:spMkLst>
            <pc:docMk/>
            <pc:sldMk cId="401857270" sldId="306"/>
            <ac:spMk id="15" creationId="{77385D4D-778C-4B02-930C-B8CF936110CB}"/>
          </ac:spMkLst>
        </pc:spChg>
        <pc:picChg chg="add del mod">
          <ac:chgData name="John Lonergan" userId="db8094ce4aaa691d" providerId="LiveId" clId="{8665081E-DECD-44D5-8656-99A132C1960E}" dt="2020-10-20T02:13:52.475" v="2598" actId="478"/>
          <ac:picMkLst>
            <pc:docMk/>
            <pc:sldMk cId="401857270" sldId="306"/>
            <ac:picMk id="13" creationId="{3C52EB79-B6FF-44BC-839F-CECF564C340E}"/>
          </ac:picMkLst>
        </pc:picChg>
      </pc:sldChg>
      <pc:sldChg chg="modSp add del mod">
        <pc:chgData name="John Lonergan" userId="db8094ce4aaa691d" providerId="LiveId" clId="{8665081E-DECD-44D5-8656-99A132C1960E}" dt="2020-10-20T01:58:23.343" v="2373" actId="47"/>
        <pc:sldMkLst>
          <pc:docMk/>
          <pc:sldMk cId="3764278323" sldId="307"/>
        </pc:sldMkLst>
        <pc:spChg chg="mod">
          <ac:chgData name="John Lonergan" userId="db8094ce4aaa691d" providerId="LiveId" clId="{8665081E-DECD-44D5-8656-99A132C1960E}" dt="2020-10-18T02:18:49.723" v="1881" actId="14100"/>
          <ac:spMkLst>
            <pc:docMk/>
            <pc:sldMk cId="3764278323" sldId="307"/>
            <ac:spMk id="2" creationId="{CBDEA017-9C47-4ACF-A158-8A9BA44AE15B}"/>
          </ac:spMkLst>
        </pc:spChg>
      </pc:sldChg>
      <pc:sldChg chg="delSp modSp add mod">
        <pc:chgData name="John Lonergan" userId="db8094ce4aaa691d" providerId="LiveId" clId="{8665081E-DECD-44D5-8656-99A132C1960E}" dt="2020-10-20T01:58:50.072" v="2375" actId="478"/>
        <pc:sldMkLst>
          <pc:docMk/>
          <pc:sldMk cId="3394074305" sldId="308"/>
        </pc:sldMkLst>
        <pc:spChg chg="del mod">
          <ac:chgData name="John Lonergan" userId="db8094ce4aaa691d" providerId="LiveId" clId="{8665081E-DECD-44D5-8656-99A132C1960E}" dt="2020-10-20T01:58:50.072" v="2375" actId="478"/>
          <ac:spMkLst>
            <pc:docMk/>
            <pc:sldMk cId="3394074305" sldId="308"/>
            <ac:spMk id="2" creationId="{CBDEA017-9C47-4ACF-A158-8A9BA44AE15B}"/>
          </ac:spMkLst>
        </pc:spChg>
      </pc:sldChg>
      <pc:sldChg chg="addSp modSp add del mod">
        <pc:chgData name="John Lonergan" userId="db8094ce4aaa691d" providerId="LiveId" clId="{8665081E-DECD-44D5-8656-99A132C1960E}" dt="2020-10-20T01:58:19.029" v="2372" actId="47"/>
        <pc:sldMkLst>
          <pc:docMk/>
          <pc:sldMk cId="1716029951" sldId="309"/>
        </pc:sldMkLst>
        <pc:spChg chg="add mod">
          <ac:chgData name="John Lonergan" userId="db8094ce4aaa691d" providerId="LiveId" clId="{8665081E-DECD-44D5-8656-99A132C1960E}" dt="2020-10-18T02:19:57.875" v="1914" actId="207"/>
          <ac:spMkLst>
            <pc:docMk/>
            <pc:sldMk cId="1716029951" sldId="309"/>
            <ac:spMk id="2" creationId="{7C5DC747-7256-43A3-9CC8-9445A63BB01B}"/>
          </ac:spMkLst>
        </pc:spChg>
      </pc:sldChg>
      <pc:sldChg chg="addSp modSp add mod ord">
        <pc:chgData name="John Lonergan" userId="db8094ce4aaa691d" providerId="LiveId" clId="{8665081E-DECD-44D5-8656-99A132C1960E}" dt="2020-10-20T01:57:50.798" v="2370"/>
        <pc:sldMkLst>
          <pc:docMk/>
          <pc:sldMk cId="83211496" sldId="310"/>
        </pc:sldMkLst>
        <pc:spChg chg="add mod">
          <ac:chgData name="John Lonergan" userId="db8094ce4aaa691d" providerId="LiveId" clId="{8665081E-DECD-44D5-8656-99A132C1960E}" dt="2020-10-18T02:22:13.879" v="1919" actId="14100"/>
          <ac:spMkLst>
            <pc:docMk/>
            <pc:sldMk cId="83211496" sldId="310"/>
            <ac:spMk id="2" creationId="{090A9A0E-60C5-42CC-89C1-A6324BD3B1C8}"/>
          </ac:spMkLst>
        </pc:spChg>
      </pc:sldChg>
      <pc:sldChg chg="addSp delSp modSp add del mod">
        <pc:chgData name="John Lonergan" userId="db8094ce4aaa691d" providerId="LiveId" clId="{8665081E-DECD-44D5-8656-99A132C1960E}" dt="2020-10-21T00:23:59.239" v="2715" actId="2696"/>
        <pc:sldMkLst>
          <pc:docMk/>
          <pc:sldMk cId="2874125764" sldId="311"/>
        </pc:sldMkLst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2" creationId="{4D6B294D-A484-47C0-A542-B0E3DBA7752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3" creationId="{2A64C7C6-B022-462E-AA61-CC2F39A13635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4" creationId="{56DBE33C-0C8D-4289-83CC-1D3D2F8B61C8}"/>
          </ac:spMkLst>
        </pc:spChg>
        <pc:spChg chg="del">
          <ac:chgData name="John Lonergan" userId="db8094ce4aaa691d" providerId="LiveId" clId="{8665081E-DECD-44D5-8656-99A132C1960E}" dt="2020-10-19T01:01:13.490" v="1991" actId="478"/>
          <ac:spMkLst>
            <pc:docMk/>
            <pc:sldMk cId="2874125764" sldId="311"/>
            <ac:spMk id="8" creationId="{2BC2B9AC-9A16-42F9-BB9C-B14F8D454075}"/>
          </ac:spMkLst>
        </pc:spChg>
        <pc:cxnChg chg="add mod">
          <ac:chgData name="John Lonergan" userId="db8094ce4aaa691d" providerId="LiveId" clId="{8665081E-DECD-44D5-8656-99A132C1960E}" dt="2020-10-19T01:01:01.777" v="1989" actId="14100"/>
          <ac:cxnSpMkLst>
            <pc:docMk/>
            <pc:sldMk cId="2874125764" sldId="311"/>
            <ac:cxnSpMk id="17" creationId="{A11C7A19-EC1B-43B6-ABC8-F03EF372979E}"/>
          </ac:cxnSpMkLst>
        </pc:cxnChg>
        <pc:cxnChg chg="add mod">
          <ac:chgData name="John Lonergan" userId="db8094ce4aaa691d" providerId="LiveId" clId="{8665081E-DECD-44D5-8656-99A132C1960E}" dt="2020-10-19T01:01:05.477" v="1990" actId="14100"/>
          <ac:cxnSpMkLst>
            <pc:docMk/>
            <pc:sldMk cId="2874125764" sldId="311"/>
            <ac:cxnSpMk id="19" creationId="{28EB6D38-5E5D-4301-9E0B-24D7817D9E23}"/>
          </ac:cxnSpMkLst>
        </pc:cxnChg>
      </pc:sldChg>
      <pc:sldChg chg="delSp add mod ord">
        <pc:chgData name="John Lonergan" userId="db8094ce4aaa691d" providerId="LiveId" clId="{8665081E-DECD-44D5-8656-99A132C1960E}" dt="2020-10-18T03:19:13.646" v="1953"/>
        <pc:sldMkLst>
          <pc:docMk/>
          <pc:sldMk cId="393657411" sldId="312"/>
        </pc:sldMkLst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3" creationId="{C547CB76-8A6E-42E6-81D5-D5DE462DDBC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3" creationId="{F312C399-6B04-4E18-8B4D-7FEE00A7B92B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5" creationId="{8B8FF42A-731F-499E-9BF7-F55A2BC7BF99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17" creationId="{DE5F8EF8-A815-4EBB-BB2E-E68CF68DE49E}"/>
          </ac:spMkLst>
        </pc:spChg>
        <pc:spChg chg="del">
          <ac:chgData name="John Lonergan" userId="db8094ce4aaa691d" providerId="LiveId" clId="{8665081E-DECD-44D5-8656-99A132C1960E}" dt="2020-10-18T03:19:01.226" v="1951" actId="478"/>
          <ac:spMkLst>
            <pc:docMk/>
            <pc:sldMk cId="393657411" sldId="312"/>
            <ac:spMk id="19" creationId="{923ED138-8921-4303-9BCA-AF757DBC3EDA}"/>
          </ac:spMkLst>
        </pc:spChg>
        <pc:spChg chg="del">
          <ac:chgData name="John Lonergan" userId="db8094ce4aaa691d" providerId="LiveId" clId="{8665081E-DECD-44D5-8656-99A132C1960E}" dt="2020-10-18T03:18:57.410" v="1950" actId="478"/>
          <ac:spMkLst>
            <pc:docMk/>
            <pc:sldMk cId="393657411" sldId="312"/>
            <ac:spMk id="21" creationId="{14D6A37B-41A4-4194-9B19-50BC2F0BFE6D}"/>
          </ac:spMkLst>
        </pc:spChg>
      </pc:sldChg>
      <pc:sldChg chg="delSp add mod ord">
        <pc:chgData name="John Lonergan" userId="db8094ce4aaa691d" providerId="LiveId" clId="{8665081E-DECD-44D5-8656-99A132C1960E}" dt="2020-10-19T01:09:38.656" v="2079"/>
        <pc:sldMkLst>
          <pc:docMk/>
          <pc:sldMk cId="3256089904" sldId="313"/>
        </pc:sldMkLst>
        <pc:spChg chg="del">
          <ac:chgData name="John Lonergan" userId="db8094ce4aaa691d" providerId="LiveId" clId="{8665081E-DECD-44D5-8656-99A132C1960E}" dt="2020-10-19T01:09:32.282" v="2077" actId="478"/>
          <ac:spMkLst>
            <pc:docMk/>
            <pc:sldMk cId="3256089904" sldId="313"/>
            <ac:spMk id="2" creationId="{D716E5D1-8AFE-4D3A-B339-478FF21DAD6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3" creationId="{3B2B368F-BB6F-4EF5-B4D5-BF1A7F3B4105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6" creationId="{BD1F7B3A-AF48-4AA3-8D10-209887A6BF02}"/>
          </ac:spMkLst>
        </pc:spChg>
        <pc:spChg chg="del">
          <ac:chgData name="John Lonergan" userId="db8094ce4aaa691d" providerId="LiveId" clId="{8665081E-DECD-44D5-8656-99A132C1960E}" dt="2020-10-19T01:09:29.767" v="2076" actId="478"/>
          <ac:spMkLst>
            <pc:docMk/>
            <pc:sldMk cId="3256089904" sldId="313"/>
            <ac:spMk id="13" creationId="{FD491B98-1BD2-4972-AE21-5C53CF206BE0}"/>
          </ac:spMkLst>
        </pc:spChg>
      </pc:sldChg>
      <pc:sldChg chg="addSp delSp modSp new del mod">
        <pc:chgData name="John Lonergan" userId="db8094ce4aaa691d" providerId="LiveId" clId="{8665081E-DECD-44D5-8656-99A132C1960E}" dt="2020-10-20T02:10:48.234" v="2588" actId="47"/>
        <pc:sldMkLst>
          <pc:docMk/>
          <pc:sldMk cId="2198844311" sldId="314"/>
        </pc:sldMkLst>
        <pc:spChg chg="del">
          <ac:chgData name="John Lonergan" userId="db8094ce4aaa691d" providerId="LiveId" clId="{8665081E-DECD-44D5-8656-99A132C1960E}" dt="2020-10-20T01:53:24.721" v="2362" actId="478"/>
          <ac:spMkLst>
            <pc:docMk/>
            <pc:sldMk cId="2198844311" sldId="314"/>
            <ac:spMk id="2" creationId="{C9946408-4098-40A8-A49D-DD8552970EC7}"/>
          </ac:spMkLst>
        </pc:spChg>
        <pc:spChg chg="del">
          <ac:chgData name="John Lonergan" userId="db8094ce4aaa691d" providerId="LiveId" clId="{8665081E-DECD-44D5-8656-99A132C1960E}" dt="2020-10-20T01:53:26.622" v="2363" actId="478"/>
          <ac:spMkLst>
            <pc:docMk/>
            <pc:sldMk cId="2198844311" sldId="314"/>
            <ac:spMk id="3" creationId="{10995A4E-DE4A-4648-87C3-D00C1FFB42E6}"/>
          </ac:spMkLst>
        </pc:spChg>
        <pc:spChg chg="add mod">
          <ac:chgData name="John Lonergan" userId="db8094ce4aaa691d" providerId="LiveId" clId="{8665081E-DECD-44D5-8656-99A132C1960E}" dt="2020-10-20T02:05:22.675" v="2459" actId="1076"/>
          <ac:spMkLst>
            <pc:docMk/>
            <pc:sldMk cId="2198844311" sldId="314"/>
            <ac:spMk id="6" creationId="{F306A64E-7B3A-4147-87FF-9FB8E6AE5B69}"/>
          </ac:spMkLst>
        </pc:spChg>
        <pc:spChg chg="add mod">
          <ac:chgData name="John Lonergan" userId="db8094ce4aaa691d" providerId="LiveId" clId="{8665081E-DECD-44D5-8656-99A132C1960E}" dt="2020-10-20T02:05:32.283" v="2464" actId="1076"/>
          <ac:spMkLst>
            <pc:docMk/>
            <pc:sldMk cId="2198844311" sldId="314"/>
            <ac:spMk id="8" creationId="{79305CF7-8F80-4FB8-868A-D10B19D265DB}"/>
          </ac:spMkLst>
        </pc:spChg>
        <pc:spChg chg="add mod">
          <ac:chgData name="John Lonergan" userId="db8094ce4aaa691d" providerId="LiveId" clId="{8665081E-DECD-44D5-8656-99A132C1960E}" dt="2020-10-20T02:05:04.592" v="2454" actId="1076"/>
          <ac:spMkLst>
            <pc:docMk/>
            <pc:sldMk cId="2198844311" sldId="314"/>
            <ac:spMk id="9" creationId="{C390BC2F-55AC-4BD4-92CF-7D9B3C271C3F}"/>
          </ac:spMkLst>
        </pc:spChg>
        <pc:spChg chg="add mod">
          <ac:chgData name="John Lonergan" userId="db8094ce4aaa691d" providerId="LiveId" clId="{8665081E-DECD-44D5-8656-99A132C1960E}" dt="2020-10-20T02:06:04.289" v="2527" actId="14100"/>
          <ac:spMkLst>
            <pc:docMk/>
            <pc:sldMk cId="2198844311" sldId="314"/>
            <ac:spMk id="15" creationId="{D70BE0F6-7812-43A0-BFB0-5241DA17A6C6}"/>
          </ac:spMkLst>
        </pc:spChg>
        <pc:spChg chg="add mod">
          <ac:chgData name="John Lonergan" userId="db8094ce4aaa691d" providerId="LiveId" clId="{8665081E-DECD-44D5-8656-99A132C1960E}" dt="2020-10-20T02:06:34.433" v="2557" actId="1076"/>
          <ac:spMkLst>
            <pc:docMk/>
            <pc:sldMk cId="2198844311" sldId="314"/>
            <ac:spMk id="18" creationId="{029F0942-116D-4901-8055-5E5F21B4DE47}"/>
          </ac:spMkLst>
        </pc:spChg>
        <pc:picChg chg="add del mod">
          <ac:chgData name="John Lonergan" userId="db8094ce4aaa691d" providerId="LiveId" clId="{8665081E-DECD-44D5-8656-99A132C1960E}" dt="2020-10-20T02:04:21.174" v="2449" actId="478"/>
          <ac:picMkLst>
            <pc:docMk/>
            <pc:sldMk cId="2198844311" sldId="314"/>
            <ac:picMk id="5" creationId="{DA061C5A-243E-4BE5-9295-01836502E8FB}"/>
          </ac:picMkLst>
        </pc:picChg>
        <pc:picChg chg="add mod">
          <ac:chgData name="John Lonergan" userId="db8094ce4aaa691d" providerId="LiveId" clId="{8665081E-DECD-44D5-8656-99A132C1960E}" dt="2020-10-20T02:05:27.865" v="2463" actId="571"/>
          <ac:picMkLst>
            <pc:docMk/>
            <pc:sldMk cId="2198844311" sldId="314"/>
            <ac:picMk id="16" creationId="{7609CD42-7F92-44A8-9017-C9F5750CB82C}"/>
          </ac:picMkLst>
        </pc:picChg>
        <pc:picChg chg="add mod">
          <ac:chgData name="John Lonergan" userId="db8094ce4aaa691d" providerId="LiveId" clId="{8665081E-DECD-44D5-8656-99A132C1960E}" dt="2020-10-20T02:05:25.551" v="2461" actId="1076"/>
          <ac:picMkLst>
            <pc:docMk/>
            <pc:sldMk cId="2198844311" sldId="314"/>
            <ac:picMk id="1026" creationId="{3EE035DB-0FFC-416F-AE95-3109BD1AB21E}"/>
          </ac:picMkLst>
        </pc:picChg>
        <pc:cxnChg chg="add mod">
          <ac:chgData name="John Lonergan" userId="db8094ce4aaa691d" providerId="LiveId" clId="{8665081E-DECD-44D5-8656-99A132C1960E}" dt="2020-10-20T02:05:19.206" v="2458" actId="14100"/>
          <ac:cxnSpMkLst>
            <pc:docMk/>
            <pc:sldMk cId="2198844311" sldId="314"/>
            <ac:cxnSpMk id="11" creationId="{AFC68972-42E3-4A27-9069-F34D8828196D}"/>
          </ac:cxnSpMkLst>
        </pc:cxnChg>
        <pc:cxnChg chg="add mod">
          <ac:chgData name="John Lonergan" userId="db8094ce4aaa691d" providerId="LiveId" clId="{8665081E-DECD-44D5-8656-99A132C1960E}" dt="2020-10-20T02:05:43.946" v="2468" actId="1076"/>
          <ac:cxnSpMkLst>
            <pc:docMk/>
            <pc:sldMk cId="2198844311" sldId="314"/>
            <ac:cxnSpMk id="19" creationId="{10646257-7345-4BAD-800C-7DD0141934A5}"/>
          </ac:cxnSpMkLst>
        </pc:cxnChg>
      </pc:sldChg>
      <pc:sldChg chg="delSp new del mod">
        <pc:chgData name="John Lonergan" userId="db8094ce4aaa691d" providerId="LiveId" clId="{8665081E-DECD-44D5-8656-99A132C1960E}" dt="2020-10-20T01:55:56.319" v="2368" actId="2696"/>
        <pc:sldMkLst>
          <pc:docMk/>
          <pc:sldMk cId="200664503" sldId="315"/>
        </pc:sldMkLst>
        <pc:spChg chg="del">
          <ac:chgData name="John Lonergan" userId="db8094ce4aaa691d" providerId="LiveId" clId="{8665081E-DECD-44D5-8656-99A132C1960E}" dt="2020-10-20T01:54:27.145" v="2367" actId="478"/>
          <ac:spMkLst>
            <pc:docMk/>
            <pc:sldMk cId="200664503" sldId="315"/>
            <ac:spMk id="2" creationId="{9D737C59-EF3C-4246-8BCB-ED8DB66FB446}"/>
          </ac:spMkLst>
        </pc:spChg>
        <pc:spChg chg="del">
          <ac:chgData name="John Lonergan" userId="db8094ce4aaa691d" providerId="LiveId" clId="{8665081E-DECD-44D5-8656-99A132C1960E}" dt="2020-10-20T01:54:25.290" v="2366" actId="478"/>
          <ac:spMkLst>
            <pc:docMk/>
            <pc:sldMk cId="200664503" sldId="315"/>
            <ac:spMk id="3" creationId="{A84BD42E-7254-4FE1-A71D-0656BDB84FA8}"/>
          </ac:spMkLst>
        </pc:spChg>
      </pc:sldChg>
      <pc:sldChg chg="add del">
        <pc:chgData name="John Lonergan" userId="db8094ce4aaa691d" providerId="LiveId" clId="{8665081E-DECD-44D5-8656-99A132C1960E}" dt="2020-10-20T02:12:00.615" v="2593" actId="2696"/>
        <pc:sldMkLst>
          <pc:docMk/>
          <pc:sldMk cId="907906873" sldId="315"/>
        </pc:sldMkLst>
      </pc:sldChg>
      <pc:sldChg chg="new del">
        <pc:chgData name="John Lonergan" userId="db8094ce4aaa691d" providerId="LiveId" clId="{8665081E-DECD-44D5-8656-99A132C1960E}" dt="2020-10-20T02:08:14.538" v="2559" actId="680"/>
        <pc:sldMkLst>
          <pc:docMk/>
          <pc:sldMk cId="445432026" sldId="316"/>
        </pc:sldMkLst>
      </pc:sldChg>
      <pc:sldChg chg="addSp delSp modSp new mod">
        <pc:chgData name="John Lonergan" userId="db8094ce4aaa691d" providerId="LiveId" clId="{8665081E-DECD-44D5-8656-99A132C1960E}" dt="2020-10-20T02:10:09.366" v="2587" actId="692"/>
        <pc:sldMkLst>
          <pc:docMk/>
          <pc:sldMk cId="1664260893" sldId="316"/>
        </pc:sldMkLst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2" creationId="{D5954E97-66EF-45F5-B7D2-FAF15AFC7A30}"/>
          </ac:spMkLst>
        </pc:spChg>
        <pc:spChg chg="del">
          <ac:chgData name="John Lonergan" userId="db8094ce4aaa691d" providerId="LiveId" clId="{8665081E-DECD-44D5-8656-99A132C1960E}" dt="2020-10-20T02:08:27.226" v="2561" actId="478"/>
          <ac:spMkLst>
            <pc:docMk/>
            <pc:sldMk cId="1664260893" sldId="316"/>
            <ac:spMk id="3" creationId="{F4061A83-8CD1-43CF-B18C-6DD7CB63ED65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6" creationId="{2007A46C-CE20-4F10-95F9-1D3879FF84E0}"/>
          </ac:spMkLst>
        </pc:spChg>
        <pc:spChg chg="add mod">
          <ac:chgData name="John Lonergan" userId="db8094ce4aaa691d" providerId="LiveId" clId="{8665081E-DECD-44D5-8656-99A132C1960E}" dt="2020-10-20T02:10:09.366" v="2587" actId="692"/>
          <ac:spMkLst>
            <pc:docMk/>
            <pc:sldMk cId="1664260893" sldId="316"/>
            <ac:spMk id="7" creationId="{34570305-A8A1-4DDE-95EE-97BE07E5D1CE}"/>
          </ac:spMkLst>
        </pc:spChg>
        <pc:spChg chg="add mod">
          <ac:chgData name="John Lonergan" userId="db8094ce4aaa691d" providerId="LiveId" clId="{8665081E-DECD-44D5-8656-99A132C1960E}" dt="2020-10-20T02:09:45.150" v="2578" actId="1076"/>
          <ac:spMkLst>
            <pc:docMk/>
            <pc:sldMk cId="1664260893" sldId="316"/>
            <ac:spMk id="8" creationId="{041B52EB-CFE7-4E37-A50F-2351980AE775}"/>
          </ac:spMkLst>
        </pc:spChg>
        <pc:spChg chg="add mod">
          <ac:chgData name="John Lonergan" userId="db8094ce4aaa691d" providerId="LiveId" clId="{8665081E-DECD-44D5-8656-99A132C1960E}" dt="2020-10-20T02:09:20.590" v="2569" actId="1076"/>
          <ac:spMkLst>
            <pc:docMk/>
            <pc:sldMk cId="1664260893" sldId="316"/>
            <ac:spMk id="10" creationId="{0E754725-4798-4759-9403-C5A73954B34C}"/>
          </ac:spMkLst>
        </pc:spChg>
        <pc:picChg chg="add mod ord">
          <ac:chgData name="John Lonergan" userId="db8094ce4aaa691d" providerId="LiveId" clId="{8665081E-DECD-44D5-8656-99A132C1960E}" dt="2020-10-20T02:09:05.885" v="2566" actId="167"/>
          <ac:picMkLst>
            <pc:docMk/>
            <pc:sldMk cId="1664260893" sldId="316"/>
            <ac:picMk id="5" creationId="{6CAE3A75-B377-4F42-95E1-F4C2071695EC}"/>
          </ac:picMkLst>
        </pc:picChg>
        <pc:cxnChg chg="add mod">
          <ac:chgData name="John Lonergan" userId="db8094ce4aaa691d" providerId="LiveId" clId="{8665081E-DECD-44D5-8656-99A132C1960E}" dt="2020-10-20T02:09:49.906" v="2579" actId="14100"/>
          <ac:cxnSpMkLst>
            <pc:docMk/>
            <pc:sldMk cId="1664260893" sldId="316"/>
            <ac:cxnSpMk id="9" creationId="{06D9E187-854C-47EB-885F-A75B84364252}"/>
          </ac:cxnSpMkLst>
        </pc:cxnChg>
        <pc:cxnChg chg="add mod">
          <ac:chgData name="John Lonergan" userId="db8094ce4aaa691d" providerId="LiveId" clId="{8665081E-DECD-44D5-8656-99A132C1960E}" dt="2020-10-20T02:09:57.913" v="2581" actId="14100"/>
          <ac:cxnSpMkLst>
            <pc:docMk/>
            <pc:sldMk cId="1664260893" sldId="316"/>
            <ac:cxnSpMk id="11" creationId="{24BBA1B5-ADB8-498A-9C7C-627D7122F5C7}"/>
          </ac:cxnSpMkLst>
        </pc:cxnChg>
      </pc:sldChg>
      <pc:sldChg chg="addSp delSp modSp new mod">
        <pc:chgData name="John Lonergan" userId="db8094ce4aaa691d" providerId="LiveId" clId="{8665081E-DECD-44D5-8656-99A132C1960E}" dt="2020-10-21T02:10:12.413" v="3215" actId="108"/>
        <pc:sldMkLst>
          <pc:docMk/>
          <pc:sldMk cId="2236443018" sldId="317"/>
        </pc:sldMkLst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2" creationId="{8ECF2657-A7B5-4F1D-AE70-8D6C37A234C3}"/>
          </ac:spMkLst>
        </pc:spChg>
        <pc:spChg chg="del">
          <ac:chgData name="John Lonergan" userId="db8094ce4aaa691d" providerId="LiveId" clId="{8665081E-DECD-44D5-8656-99A132C1960E}" dt="2020-10-21T01:55:46.690" v="2717" actId="478"/>
          <ac:spMkLst>
            <pc:docMk/>
            <pc:sldMk cId="2236443018" sldId="317"/>
            <ac:spMk id="3" creationId="{C2B43CBD-BEB0-4391-9E83-F839B5F4AA3E}"/>
          </ac:spMkLst>
        </pc:spChg>
        <pc:spChg chg="add mod ord">
          <ac:chgData name="John Lonergan" userId="db8094ce4aaa691d" providerId="LiveId" clId="{8665081E-DECD-44D5-8656-99A132C1960E}" dt="2020-10-21T02:10:12.413" v="3215" actId="108"/>
          <ac:spMkLst>
            <pc:docMk/>
            <pc:sldMk cId="2236443018" sldId="317"/>
            <ac:spMk id="6" creationId="{0849EE12-A102-495E-AFE3-CCE808CE094E}"/>
          </ac:spMkLst>
        </pc:spChg>
        <pc:spChg chg="add mod">
          <ac:chgData name="John Lonergan" userId="db8094ce4aaa691d" providerId="LiveId" clId="{8665081E-DECD-44D5-8656-99A132C1960E}" dt="2020-10-21T01:59:01.163" v="2797" actId="208"/>
          <ac:spMkLst>
            <pc:docMk/>
            <pc:sldMk cId="2236443018" sldId="317"/>
            <ac:spMk id="7" creationId="{677A26A8-FABB-4382-A771-7DB80EA310DC}"/>
          </ac:spMkLst>
        </pc:spChg>
        <pc:spChg chg="add mod">
          <ac:chgData name="John Lonergan" userId="db8094ce4aaa691d" providerId="LiveId" clId="{8665081E-DECD-44D5-8656-99A132C1960E}" dt="2020-10-21T02:09:53.828" v="3213" actId="1076"/>
          <ac:spMkLst>
            <pc:docMk/>
            <pc:sldMk cId="2236443018" sldId="317"/>
            <ac:spMk id="11" creationId="{039BDB23-2A80-4A62-A478-88656349C457}"/>
          </ac:spMkLst>
        </pc:spChg>
        <pc:picChg chg="add mod">
          <ac:chgData name="John Lonergan" userId="db8094ce4aaa691d" providerId="LiveId" clId="{8665081E-DECD-44D5-8656-99A132C1960E}" dt="2020-10-21T01:57:34.158" v="2775" actId="1076"/>
          <ac:picMkLst>
            <pc:docMk/>
            <pc:sldMk cId="2236443018" sldId="317"/>
            <ac:picMk id="5" creationId="{EA725253-6054-4468-BA6F-CC7FEAABBF29}"/>
          </ac:picMkLst>
        </pc:picChg>
        <pc:picChg chg="add del mod">
          <ac:chgData name="John Lonergan" userId="db8094ce4aaa691d" providerId="LiveId" clId="{8665081E-DECD-44D5-8656-99A132C1960E}" dt="2020-10-21T02:03:41.490" v="3080" actId="478"/>
          <ac:picMkLst>
            <pc:docMk/>
            <pc:sldMk cId="2236443018" sldId="317"/>
            <ac:picMk id="9" creationId="{5DF0E764-6155-4E16-8F56-A8CFAA0911E2}"/>
          </ac:picMkLst>
        </pc:picChg>
      </pc:sldChg>
      <pc:sldChg chg="addSp delSp modSp new mod ord modAnim">
        <pc:chgData name="John Lonergan" userId="db8094ce4aaa691d" providerId="LiveId" clId="{8665081E-DECD-44D5-8656-99A132C1960E}" dt="2020-10-26T16:33:51.896" v="5355" actId="1076"/>
        <pc:sldMkLst>
          <pc:docMk/>
          <pc:sldMk cId="2720008963" sldId="318"/>
        </pc:sldMkLst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2" creationId="{3C4E5E11-9546-47D1-B4F7-6481B306E260}"/>
          </ac:spMkLst>
        </pc:spChg>
        <pc:spChg chg="del">
          <ac:chgData name="John Lonergan" userId="db8094ce4aaa691d" providerId="LiveId" clId="{8665081E-DECD-44D5-8656-99A132C1960E}" dt="2020-10-25T23:28:38.828" v="3222" actId="478"/>
          <ac:spMkLst>
            <pc:docMk/>
            <pc:sldMk cId="2720008963" sldId="318"/>
            <ac:spMk id="3" creationId="{866C3EAF-459D-40C3-8131-721FB80AB97A}"/>
          </ac:spMkLst>
        </pc:spChg>
        <pc:spChg chg="add del mod topLvl">
          <ac:chgData name="John Lonergan" userId="db8094ce4aaa691d" providerId="LiveId" clId="{8665081E-DECD-44D5-8656-99A132C1960E}" dt="2020-10-25T23:50:55.406" v="3841" actId="478"/>
          <ac:spMkLst>
            <pc:docMk/>
            <pc:sldMk cId="2720008963" sldId="318"/>
            <ac:spMk id="6" creationId="{AAA2FB30-487B-4C55-ADE1-B31699851042}"/>
          </ac:spMkLst>
        </pc:spChg>
        <pc:spChg chg="add del mod topLvl">
          <ac:chgData name="John Lonergan" userId="db8094ce4aaa691d" providerId="LiveId" clId="{8665081E-DECD-44D5-8656-99A132C1960E}" dt="2020-10-25T23:51:00.368" v="3843" actId="478"/>
          <ac:spMkLst>
            <pc:docMk/>
            <pc:sldMk cId="2720008963" sldId="318"/>
            <ac:spMk id="8" creationId="{65034441-77E3-4827-8B01-A09FE9405344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9" creationId="{5E567D43-28AE-4784-A52F-60990622001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0" creationId="{4223A632-0F56-4076-8E19-2F50F949573A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1" creationId="{59EE90B1-BC46-42CC-9C18-20B5842E0197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2" creationId="{B388AE6B-6DC6-46AF-BF95-947728E9BCAC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4" creationId="{C44BE8AE-F1C3-401D-B171-4766FB78C3FF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5" creationId="{83CD898C-E052-4591-A834-973B46A96E47}"/>
          </ac:spMkLst>
        </pc:spChg>
        <pc:spChg chg="add del mod topLvl">
          <ac:chgData name="John Lonergan" userId="db8094ce4aaa691d" providerId="LiveId" clId="{8665081E-DECD-44D5-8656-99A132C1960E}" dt="2020-10-25T23:56:08.713" v="3979" actId="478"/>
          <ac:spMkLst>
            <pc:docMk/>
            <pc:sldMk cId="2720008963" sldId="318"/>
            <ac:spMk id="17" creationId="{A6B365B6-66DD-416F-A9A2-2BAA6A3E2103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19" creationId="{448D80FD-BAE5-4540-A456-ACE06637394E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21" creationId="{183D3CA7-966D-47FE-A57B-30D658401F69}"/>
          </ac:spMkLst>
        </pc:spChg>
        <pc:spChg chg="add del mod topLvl">
          <ac:chgData name="John Lonergan" userId="db8094ce4aaa691d" providerId="LiveId" clId="{8665081E-DECD-44D5-8656-99A132C1960E}" dt="2020-10-25T23:56:49.073" v="4018" actId="478"/>
          <ac:spMkLst>
            <pc:docMk/>
            <pc:sldMk cId="2720008963" sldId="318"/>
            <ac:spMk id="23" creationId="{178D3FF5-B5A7-4FDD-88F5-9BEFDCD042B2}"/>
          </ac:spMkLst>
        </pc:spChg>
        <pc:spChg chg="add mod topLvl">
          <ac:chgData name="John Lonergan" userId="db8094ce4aaa691d" providerId="LiveId" clId="{8665081E-DECD-44D5-8656-99A132C1960E}" dt="2020-10-26T16:33:02.369" v="5338" actId="207"/>
          <ac:spMkLst>
            <pc:docMk/>
            <pc:sldMk cId="2720008963" sldId="318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5T23:50:57.780" v="3842" actId="478"/>
          <ac:spMkLst>
            <pc:docMk/>
            <pc:sldMk cId="2720008963" sldId="318"/>
            <ac:spMk id="27" creationId="{9F9419C2-D65C-4B8D-8E26-68E1DC49ED02}"/>
          </ac:spMkLst>
        </pc:spChg>
        <pc:spChg chg="add del mod">
          <ac:chgData name="John Lonergan" userId="db8094ce4aaa691d" providerId="LiveId" clId="{8665081E-DECD-44D5-8656-99A132C1960E}" dt="2020-10-25T23:51:02.410" v="3844" actId="478"/>
          <ac:spMkLst>
            <pc:docMk/>
            <pc:sldMk cId="2720008963" sldId="318"/>
            <ac:spMk id="29" creationId="{AC83762C-9288-4418-B73F-27721E65F2D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1" creationId="{455F0428-83F2-4BED-874C-F83DE5ECBADA}"/>
          </ac:spMkLst>
        </pc:spChg>
        <pc:spChg chg="add del mod">
          <ac:chgData name="John Lonergan" userId="db8094ce4aaa691d" providerId="LiveId" clId="{8665081E-DECD-44D5-8656-99A132C1960E}" dt="2020-10-25T23:43:35.929" v="3684" actId="478"/>
          <ac:spMkLst>
            <pc:docMk/>
            <pc:sldMk cId="2720008963" sldId="318"/>
            <ac:spMk id="33" creationId="{AF3EC9E4-27F5-4371-B557-C2AC53A6E25C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2" creationId="{F0609872-B381-4FFF-BC5D-E432515467D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4" creationId="{5CA49DE9-C7E2-4A76-9709-B03ABFED22BB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48" creationId="{791A2A9A-AB27-46C7-B1FF-9DAB7BACB9E2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0" creationId="{7EF430A5-BD71-4DBD-8305-234208A5AF22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2" creationId="{70CAF5A3-80FD-4791-9C04-B27CB9FF0135}"/>
          </ac:spMkLst>
        </pc:spChg>
        <pc:spChg chg="add mod topLvl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58" creationId="{4FE68116-548F-4E7A-B833-9BF385D7C93A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0" creationId="{FB8E98AB-9EF1-4801-A82A-3D3350001E0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4" creationId="{B4F43B6E-1828-4CF6-BD4D-D827189D4603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6" creationId="{C965BA5E-9FB9-477E-B505-F39E5AB00D90}"/>
          </ac:spMkLst>
        </pc:spChg>
        <pc:spChg chg="add del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68" creationId="{108F1CCE-0FA2-4F09-A510-5EEE857CAD55}"/>
          </ac:spMkLst>
        </pc:spChg>
        <pc:spChg chg="add mod">
          <ac:chgData name="John Lonergan" userId="db8094ce4aaa691d" providerId="LiveId" clId="{8665081E-DECD-44D5-8656-99A132C1960E}" dt="2020-10-26T03:15:19.871" v="4749" actId="165"/>
          <ac:spMkLst>
            <pc:docMk/>
            <pc:sldMk cId="2720008963" sldId="318"/>
            <ac:spMk id="70" creationId="{4B205029-AC43-4D18-BF42-D16B621B716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4" creationId="{4551C561-3C1E-441C-A4E3-B6A44E35D8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5" creationId="{608D2BE0-14FB-49B9-804E-44CCDA40A9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6" creationId="{D49BDBF3-A20D-4AF8-A1E2-A7DD0E5E0A5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77" creationId="{5BD32335-D9F2-46F6-8BA0-F6B60CFF330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0" creationId="{C1A81B2F-ACA2-4E29-A54E-48571787B710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1" creationId="{B05CF474-51A0-49C6-9785-834C293897DB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2" creationId="{8D6FE01F-7110-4D74-B35C-7FDE6227FB5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3" creationId="{1D3C2777-BA6A-4D90-B632-D88B7CC88BF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4" creationId="{E86F44C0-4B37-4ACC-8C7C-1E2E0F30894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5" creationId="{546BDE1C-C115-46DB-A749-9AA30136AD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86" creationId="{392C939F-844A-48A7-835C-A7B41443C6D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1" creationId="{F31831D3-BD16-425A-AF49-9C6A3C0D6392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92" creationId="{189CA622-3CE6-4FC9-AD82-3BCF77D89EC1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0" creationId="{421DF755-2B7A-41FB-93CC-17921221EF37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1" creationId="{86774F6E-0180-4155-B3F1-7BE5ADE750D4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2" creationId="{B36697D9-5C4C-42E7-BF58-4832E915144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03" creationId="{0309A70D-5B35-46E0-B6C7-19F7141D97C3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3" creationId="{7ABDF7A4-C172-41C9-85A7-9C05A86D965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4" creationId="{994E9C25-798A-4250-8A8A-1391538BDE2A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5" creationId="{6EB3C4C4-E047-4480-B5B5-641DECE8AD4F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6" creationId="{172C2945-9ECD-4C0D-B3A5-1CF67749C5FC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7" creationId="{8DF86984-C8F7-4FD7-82AA-D56C084A300E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8" creationId="{08F042ED-7878-423C-8B3F-5CBE034C7CF8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19" creationId="{B8CC25E8-C23C-4DC1-85C1-A6E148EBB729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0" creationId="{0FC575A9-B4CB-467D-8620-B2BB92F9C955}"/>
          </ac:spMkLst>
        </pc:spChg>
        <pc:spChg chg="add mod topLvl">
          <ac:chgData name="John Lonergan" userId="db8094ce4aaa691d" providerId="LiveId" clId="{8665081E-DECD-44D5-8656-99A132C1960E}" dt="2020-10-26T16:33:51.896" v="5355" actId="1076"/>
          <ac:spMkLst>
            <pc:docMk/>
            <pc:sldMk cId="2720008963" sldId="318"/>
            <ac:spMk id="121" creationId="{3676F4FA-DB97-4DDB-A6E0-F5B2C3A69E1D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2" creationId="{D90FAA73-F79F-448A-9E13-A773565E6CB5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3" creationId="{B4287EAE-3954-47A3-A4CB-D7853424FAB6}"/>
          </ac:spMkLst>
        </pc:spChg>
        <pc:spChg chg="add mod topLvl">
          <ac:chgData name="John Lonergan" userId="db8094ce4aaa691d" providerId="LiveId" clId="{8665081E-DECD-44D5-8656-99A132C1960E}" dt="2020-10-26T16:33:21.588" v="5350" actId="165"/>
          <ac:spMkLst>
            <pc:docMk/>
            <pc:sldMk cId="2720008963" sldId="318"/>
            <ac:spMk id="124" creationId="{D22D4C69-AE46-497C-9773-CE32295049A1}"/>
          </ac:spMkLst>
        </pc:spChg>
        <pc:grpChg chg="add mod topLvl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2" creationId="{550537F4-7683-4B10-AE23-19791F200EE4}"/>
          </ac:grpSpMkLst>
        </pc:grpChg>
        <pc:grpChg chg="add del mod">
          <ac:chgData name="John Lonergan" userId="db8094ce4aaa691d" providerId="LiveId" clId="{8665081E-DECD-44D5-8656-99A132C1960E}" dt="2020-10-26T03:15:19.871" v="4749" actId="165"/>
          <ac:grpSpMkLst>
            <pc:docMk/>
            <pc:sldMk cId="2720008963" sldId="318"/>
            <ac:grpSpMk id="16" creationId="{ADB36491-604F-4587-A037-E66513894649}"/>
          </ac:grpSpMkLst>
        </pc:grpChg>
        <pc:grpChg chg="add del mod">
          <ac:chgData name="John Lonergan" userId="db8094ce4aaa691d" providerId="LiveId" clId="{8665081E-DECD-44D5-8656-99A132C1960E}" dt="2020-10-26T03:16:35.896" v="4761" actId="478"/>
          <ac:grpSpMkLst>
            <pc:docMk/>
            <pc:sldMk cId="2720008963" sldId="318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5T23:32:34.551" v="3332" actId="165"/>
          <ac:grpSpMkLst>
            <pc:docMk/>
            <pc:sldMk cId="2720008963" sldId="318"/>
            <ac:grpSpMk id="25" creationId="{40FFD5C1-A3ED-43D6-A7DB-DD6867185F3F}"/>
          </ac:grpSpMkLst>
        </pc:grpChg>
        <pc:grpChg chg="add del mod ord">
          <ac:chgData name="John Lonergan" userId="db8094ce4aaa691d" providerId="LiveId" clId="{8665081E-DECD-44D5-8656-99A132C1960E}" dt="2020-10-25T23:54:10.696" v="3899" actId="165"/>
          <ac:grpSpMkLst>
            <pc:docMk/>
            <pc:sldMk cId="2720008963" sldId="318"/>
            <ac:grpSpMk id="61" creationId="{306D38BC-951A-4DC5-8990-515B2C9BE0A6}"/>
          </ac:grpSpMkLst>
        </pc:grpChg>
        <pc:grpChg chg="add del mod">
          <ac:chgData name="John Lonergan" userId="db8094ce4aaa691d" providerId="LiveId" clId="{8665081E-DECD-44D5-8656-99A132C1960E}" dt="2020-10-25T23:54:25.747" v="3903" actId="165"/>
          <ac:grpSpMkLst>
            <pc:docMk/>
            <pc:sldMk cId="2720008963" sldId="318"/>
            <ac:grpSpMk id="62" creationId="{CFE2872E-CF58-4452-9FBF-9D86410E2116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95" creationId="{BCE4278C-75AF-40C0-B7F9-D20D89421B0C}"/>
          </ac:grpSpMkLst>
        </pc:grpChg>
        <pc:grpChg chg="add mod topLvl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04" creationId="{78ED74A7-FD7D-4A84-BD90-06E0EA257356}"/>
          </ac:grpSpMkLst>
        </pc:grpChg>
        <pc:grpChg chg="add del mod">
          <ac:chgData name="John Lonergan" userId="db8094ce4aaa691d" providerId="LiveId" clId="{8665081E-DECD-44D5-8656-99A132C1960E}" dt="2020-10-26T16:33:21.588" v="5350" actId="165"/>
          <ac:grpSpMkLst>
            <pc:docMk/>
            <pc:sldMk cId="2720008963" sldId="318"/>
            <ac:grpSpMk id="129" creationId="{B19D40A5-775D-4B5E-B62C-0DB028F17B3F}"/>
          </ac:grpSpMkLst>
        </pc:grpChg>
        <pc:cxnChg chg="add del mod topLvl">
          <ac:chgData name="John Lonergan" userId="db8094ce4aaa691d" providerId="LiveId" clId="{8665081E-DECD-44D5-8656-99A132C1960E}" dt="2020-10-26T03:16:35.896" v="4761" actId="478"/>
          <ac:cxnSpMkLst>
            <pc:docMk/>
            <pc:sldMk cId="2720008963" sldId="318"/>
            <ac:cxnSpMk id="4" creationId="{FD1B4A31-825E-4529-814A-0E2E2A51F2B3}"/>
          </ac:cxnSpMkLst>
        </pc:cxnChg>
        <pc:cxnChg chg="add del">
          <ac:chgData name="John Lonergan" userId="db8094ce4aaa691d" providerId="LiveId" clId="{8665081E-DECD-44D5-8656-99A132C1960E}" dt="2020-10-25T23:29:00.170" v="3225" actId="478"/>
          <ac:cxnSpMkLst>
            <pc:docMk/>
            <pc:sldMk cId="2720008963" sldId="318"/>
            <ac:cxnSpMk id="5" creationId="{CDE1991B-7863-4FAA-893C-F93E5B2BBA93}"/>
          </ac:cxnSpMkLst>
        </pc:cxnChg>
        <pc:cxnChg chg="add del mod">
          <ac:chgData name="John Lonergan" userId="db8094ce4aaa691d" providerId="LiveId" clId="{8665081E-DECD-44D5-8656-99A132C1960E}" dt="2020-10-25T23:53:40.779" v="3894" actId="478"/>
          <ac:cxnSpMkLst>
            <pc:docMk/>
            <pc:sldMk cId="2720008963" sldId="318"/>
            <ac:cxnSpMk id="37" creationId="{CEB093F2-020A-4E8F-A961-202ADCECC638}"/>
          </ac:cxnSpMkLst>
        </pc:cxnChg>
        <pc:cxnChg chg="add del mod">
          <ac:chgData name="John Lonergan" userId="db8094ce4aaa691d" providerId="LiveId" clId="{8665081E-DECD-44D5-8656-99A132C1960E}" dt="2020-10-25T23:53:39.138" v="3893" actId="478"/>
          <ac:cxnSpMkLst>
            <pc:docMk/>
            <pc:sldMk cId="2720008963" sldId="318"/>
            <ac:cxnSpMk id="43" creationId="{1E14E3F5-5273-41C8-8015-A5674318EA2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1" creationId="{CFE989BF-78A7-4BBA-9A65-9DB1F6E90A15}"/>
          </ac:cxnSpMkLst>
        </pc:cxnChg>
        <pc:cxnChg chg="add mod topLvl">
          <ac:chgData name="John Lonergan" userId="db8094ce4aaa691d" providerId="LiveId" clId="{8665081E-DECD-44D5-8656-99A132C1960E}" dt="2020-10-26T16:33:45.358" v="5354" actId="14100"/>
          <ac:cxnSpMkLst>
            <pc:docMk/>
            <pc:sldMk cId="2720008963" sldId="318"/>
            <ac:cxnSpMk id="72" creationId="{90AFB476-2681-4842-81EC-534F184C95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73" creationId="{0704F068-7706-4F50-8DC6-3D41B5615BD4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8" creationId="{7629FDD4-A60C-4C4C-8D8B-0095C750D285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79" creationId="{14F591B2-84A9-4150-A6C7-5BC5BF2821FE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7" creationId="{8406372D-8CDF-4B81-AC69-3059B9208506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8" creationId="{BB759990-8EF5-457F-8693-DE3D69D75F1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89" creationId="{F70C306A-E95C-44A4-88FF-BA1FAA97584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0" creationId="{FCF9ED46-4A16-4E1A-B8EF-94852EFF6E99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3" creationId="{FC00F194-A569-436D-A58D-07D18914997E}"/>
          </ac:cxnSpMkLst>
        </pc:cxnChg>
        <pc:cxnChg chg="add mod topLvl">
          <ac:chgData name="John Lonergan" userId="db8094ce4aaa691d" providerId="LiveId" clId="{8665081E-DECD-44D5-8656-99A132C1960E}" dt="2020-10-26T16:33:28.103" v="5352" actId="692"/>
          <ac:cxnSpMkLst>
            <pc:docMk/>
            <pc:sldMk cId="2720008963" sldId="318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5" creationId="{B303E98D-E65A-42C6-AF8C-DF7A4E32DCDF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6" creationId="{3D76089C-9AD2-4A14-A651-E3A2F2501163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7" creationId="{8713488C-246B-4EE2-AC38-F544C2B77F3C}"/>
          </ac:cxnSpMkLst>
        </pc:cxnChg>
        <pc:cxnChg chg="mod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8" creationId="{64928EC0-B609-4EFF-A263-E5BC8DB6EFB2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09" creationId="{E439024B-38E7-4010-9FF9-BB3C42F239A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0" creationId="{FAFACE07-F31D-4A82-9D51-1BFB293592C3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1" creationId="{8205D12C-7178-4905-A07F-3CCB3DF261C5}"/>
          </ac:cxnSpMkLst>
        </pc:cxnChg>
        <pc:cxnChg chg="add mod topLvl">
          <ac:chgData name="John Lonergan" userId="db8094ce4aaa691d" providerId="LiveId" clId="{8665081E-DECD-44D5-8656-99A132C1960E}" dt="2020-10-26T16:33:21.588" v="5350" actId="165"/>
          <ac:cxnSpMkLst>
            <pc:docMk/>
            <pc:sldMk cId="2720008963" sldId="318"/>
            <ac:cxnSpMk id="112" creationId="{89DAE776-9DCF-425D-AA24-9726CB46370A}"/>
          </ac:cxnSpMkLst>
        </pc:cxnChg>
      </pc:sldChg>
      <pc:sldChg chg="addSp delSp modSp new del mod">
        <pc:chgData name="John Lonergan" userId="db8094ce4aaa691d" providerId="LiveId" clId="{8665081E-DECD-44D5-8656-99A132C1960E}" dt="2020-10-26T00:20:49.200" v="4430" actId="2696"/>
        <pc:sldMkLst>
          <pc:docMk/>
          <pc:sldMk cId="1505078335" sldId="319"/>
        </pc:sldMkLst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2" creationId="{83C16009-ED8B-4D53-8489-6DB41F79C89B}"/>
          </ac:spMkLst>
        </pc:spChg>
        <pc:spChg chg="del">
          <ac:chgData name="John Lonergan" userId="db8094ce4aaa691d" providerId="LiveId" clId="{8665081E-DECD-44D5-8656-99A132C1960E}" dt="2020-10-25T23:58:48.609" v="4073" actId="478"/>
          <ac:spMkLst>
            <pc:docMk/>
            <pc:sldMk cId="1505078335" sldId="319"/>
            <ac:spMk id="3" creationId="{65E25AC1-2B17-437E-9E80-6F8444F58DFA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" creationId="{D366036C-DFBF-4A64-8F57-3FB9192FBCF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7" creationId="{EA12AC49-C7F9-4B58-AA1A-47EEA9ACE7A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9" creationId="{148CE894-627D-43D7-8EBB-19DDECCB4DA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1" creationId="{5BB5802E-C7FC-442A-8DED-3B9819DC6D59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3" creationId="{401BDB8C-C4CC-4044-B233-088C7A8BE463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5" creationId="{5854B8C4-7770-4C59-9454-32D3962AC02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7" creationId="{D6FE9642-12D0-426F-A340-793E4EB48C37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19" creationId="{C69C4065-5621-4A10-9CA3-B2064FFE8BA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1" creationId="{C5D223C5-1ADA-433B-8CBF-B37BBEF32F0B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3" creationId="{3D78A12A-9960-4780-ADFF-ADFDD54F9CA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25" creationId="{D3DBE2E6-2D5D-4987-B45C-B412F666E25E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7" creationId="{64B5DBD6-4516-4D60-8624-655B40DF9BC1}"/>
          </ac:spMkLst>
        </pc:spChg>
        <pc:spChg chg="add del">
          <ac:chgData name="John Lonergan" userId="db8094ce4aaa691d" providerId="LiveId" clId="{8665081E-DECD-44D5-8656-99A132C1960E}" dt="2020-10-25T23:59:19.891" v="4080" actId="478"/>
          <ac:spMkLst>
            <pc:docMk/>
            <pc:sldMk cId="1505078335" sldId="319"/>
            <ac:spMk id="29" creationId="{85F75716-47E9-4CB1-AE71-7F5327462830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1" creationId="{CB31707C-42C3-43E6-9E28-D139B1551EF4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3" creationId="{0439A708-3752-48E3-9A13-C512531F8BCF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5" creationId="{47F4544A-9884-4C51-8DBD-C11AFB579718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7" creationId="{8CCF247F-0B71-4CB7-BA32-128DAE02AACE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39" creationId="{94256D0F-8C70-4850-BF48-9A369D60C82D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1" creationId="{8A0ACDE7-8CF5-4737-B295-D909EB41D90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3" creationId="{46977F6D-38E4-4EF1-9357-BD8D7D4E84D5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5" creationId="{3B34231A-1055-4B8B-8380-4E30F00AAE9C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7" creationId="{428BF7BB-1C2A-43C1-91EF-049A873A7662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49" creationId="{CD02E2F0-AD57-46B9-BC39-1913C620EA1B}"/>
          </ac:spMkLst>
        </pc:spChg>
        <pc:spChg chg="add del">
          <ac:chgData name="John Lonergan" userId="db8094ce4aaa691d" providerId="LiveId" clId="{8665081E-DECD-44D5-8656-99A132C1960E}" dt="2020-10-25T23:59:17.371" v="4079" actId="478"/>
          <ac:spMkLst>
            <pc:docMk/>
            <pc:sldMk cId="1505078335" sldId="319"/>
            <ac:spMk id="51" creationId="{4C0D5BC8-2E30-4896-A1A8-701C0A4D3A75}"/>
          </ac:spMkLst>
        </pc:spChg>
        <pc:spChg chg="add del">
          <ac:chgData name="John Lonergan" userId="db8094ce4aaa691d" providerId="LiveId" clId="{8665081E-DECD-44D5-8656-99A132C1960E}" dt="2020-10-26T00:00:03.883" v="4115" actId="478"/>
          <ac:spMkLst>
            <pc:docMk/>
            <pc:sldMk cId="1505078335" sldId="319"/>
            <ac:spMk id="52" creationId="{07DD44C0-59BC-43EB-809C-6F788F939A25}"/>
          </ac:spMkLst>
        </pc:spChg>
        <pc:spChg chg="add del mod">
          <ac:chgData name="John Lonergan" userId="db8094ce4aaa691d" providerId="LiveId" clId="{8665081E-DECD-44D5-8656-99A132C1960E}" dt="2020-10-26T00:00:04.538" v="4116" actId="478"/>
          <ac:spMkLst>
            <pc:docMk/>
            <pc:sldMk cId="1505078335" sldId="319"/>
            <ac:spMk id="54" creationId="{BF2EC78F-501A-48BA-9C3A-77C8AB417DB8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5" creationId="{89F85534-2645-4EB9-A53C-F4E69B9E862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7" creationId="{7971804D-733A-4159-9637-D9BCEDFD4958}"/>
          </ac:spMkLst>
        </pc:spChg>
        <pc:spChg chg="add del">
          <ac:chgData name="John Lonergan" userId="db8094ce4aaa691d" providerId="LiveId" clId="{8665081E-DECD-44D5-8656-99A132C1960E}" dt="2020-10-26T00:01:00.207" v="4125" actId="478"/>
          <ac:spMkLst>
            <pc:docMk/>
            <pc:sldMk cId="1505078335" sldId="319"/>
            <ac:spMk id="58" creationId="{215908A5-AEB0-44FE-A7A4-151221C0009D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59" creationId="{05F40FE1-495F-4A47-878B-C0E0777D8A79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4" creationId="{9159A5EB-2AB8-4BC9-8383-D3A8123C7D9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5" creationId="{74AF16D5-3D9B-41B0-BC3B-7639F7A104F1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68" creationId="{A153A6BB-73AB-4BA3-9678-094C73152BCA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6" creationId="{9886D1EE-8101-4CC9-A764-6F82F2A1B08B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78" creationId="{7044F48B-DABB-435A-A41E-2A62DA6D8F6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1" creationId="{2BCD6978-352E-434F-8027-53737139646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2" creationId="{3B836D9F-2C19-4FE4-8D4E-7C2800FD1E7D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3" creationId="{CFEB103B-642C-4B52-B49A-0B88893017C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6" creationId="{6431DE44-DDBD-43E8-A001-610D215084B7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87" creationId="{3D9B1857-3246-4166-A131-BF536E4EC198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0" creationId="{D50CE101-F4BD-45E0-904E-C6F70472CB90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3" creationId="{AA2AAAED-327B-4381-A165-84EA5BC975AE}"/>
          </ac:spMkLst>
        </pc:spChg>
        <pc:spChg chg="add del mod">
          <ac:chgData name="John Lonergan" userId="db8094ce4aaa691d" providerId="LiveId" clId="{8665081E-DECD-44D5-8656-99A132C1960E}" dt="2020-10-26T00:03:46.278" v="4164" actId="478"/>
          <ac:spMkLst>
            <pc:docMk/>
            <pc:sldMk cId="1505078335" sldId="319"/>
            <ac:spMk id="94" creationId="{BBE2DF78-D20C-4E17-BB26-F1E641707EC1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5" creationId="{76591417-2981-400A-9487-CC5070EF55D5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6" creationId="{676EB482-8528-48CA-A71A-06A94C69BACD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97" creationId="{ABC96D8A-ECF1-46EF-84C6-CA0EF043A4F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0" creationId="{87678E9E-76A1-420F-82C5-3B3496048489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1" creationId="{FE287B94-1524-4987-9249-8F110916CF28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4" creationId="{19615F15-A59F-4679-BBB6-A60E6365AAB0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7" creationId="{27E35526-D0E9-4EA7-9B91-1A59CCEF8234}"/>
          </ac:spMkLst>
        </pc:spChg>
        <pc:spChg chg="add del mod">
          <ac:chgData name="John Lonergan" userId="db8094ce4aaa691d" providerId="LiveId" clId="{8665081E-DECD-44D5-8656-99A132C1960E}" dt="2020-10-26T00:03:42.711" v="4163"/>
          <ac:spMkLst>
            <pc:docMk/>
            <pc:sldMk cId="1505078335" sldId="319"/>
            <ac:spMk id="108" creationId="{48F2B7BB-C37A-4589-85B4-83A00ACA1EB5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16" creationId="{4D350B2A-A9B0-4559-88D8-AE81A021B90F}"/>
          </ac:spMkLst>
        </pc:spChg>
        <pc:spChg chg="add del">
          <ac:chgData name="John Lonergan" userId="db8094ce4aaa691d" providerId="LiveId" clId="{8665081E-DECD-44D5-8656-99A132C1960E}" dt="2020-10-26T00:04:37.376" v="4177" actId="22"/>
          <ac:spMkLst>
            <pc:docMk/>
            <pc:sldMk cId="1505078335" sldId="319"/>
            <ac:spMk id="120" creationId="{4EF687C0-1B03-4B3E-8ABA-9620621C8F27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24" creationId="{1E6B198F-4200-4A78-BA4E-88CEED441444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2" creationId="{0A2FC1AE-AB07-43E3-AE2F-69F5269566F6}"/>
          </ac:spMkLst>
        </pc:spChg>
        <pc:spChg chg="add del mod">
          <ac:chgData name="John Lonergan" userId="db8094ce4aaa691d" providerId="LiveId" clId="{8665081E-DECD-44D5-8656-99A132C1960E}" dt="2020-10-26T00:20:45.726" v="4429" actId="478"/>
          <ac:spMkLst>
            <pc:docMk/>
            <pc:sldMk cId="1505078335" sldId="319"/>
            <ac:spMk id="139" creationId="{96B54D8C-B0F4-412A-ACBA-82EC546F725D}"/>
          </ac:spMkLst>
        </pc:spChg>
        <pc:spChg chg="add del mod">
          <ac:chgData name="John Lonergan" userId="db8094ce4aaa691d" providerId="LiveId" clId="{8665081E-DECD-44D5-8656-99A132C1960E}" dt="2020-10-26T00:10:36.659" v="4326" actId="22"/>
          <ac:spMkLst>
            <pc:docMk/>
            <pc:sldMk cId="1505078335" sldId="319"/>
            <ac:spMk id="141" creationId="{B44C00EF-94C5-48EC-A399-F23E406B4C7A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2" creationId="{2590F3FA-93E4-4E26-8C65-7ADC763209EE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3" creationId="{6F86A275-9DCE-4B2D-B2FC-3CBC6522C36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4" creationId="{016D1A71-999A-4539-8A41-8CEE6D42F0E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7" creationId="{3BE02076-15CB-4C07-B3B2-F716F025EA7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48" creationId="{9C920AF3-2440-479C-8A67-D4B18F4A77C6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1" creationId="{E646CE82-E236-4110-A032-D38B64355A15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4" creationId="{1089AC63-DAD0-407E-B9E9-7329ADDE6A50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5" creationId="{2F221210-65D7-4B94-90EB-CD393315764F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58" creationId="{AE67C2E8-3D8E-4DB4-835D-A40D0D5FF8AD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0" creationId="{521AA7A4-A71B-4A1D-811C-2C779646A148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1" creationId="{A7303687-7A0F-4AA8-A0A2-B34505AE8FB9}"/>
          </ac:spMkLst>
        </pc:spChg>
        <pc:spChg chg="add del mod">
          <ac:chgData name="John Lonergan" userId="db8094ce4aaa691d" providerId="LiveId" clId="{8665081E-DECD-44D5-8656-99A132C1960E}" dt="2020-10-26T00:10:44.803" v="4332"/>
          <ac:spMkLst>
            <pc:docMk/>
            <pc:sldMk cId="1505078335" sldId="319"/>
            <ac:spMk id="163" creationId="{BDDB48C3-57BC-4CF8-A392-3C39F97E0642}"/>
          </ac:spMkLst>
        </pc:sp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1" creationId="{67C898E3-1579-49A7-9D7B-C5407E39458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3" creationId="{46A05284-C583-4263-84D7-233A1EEC4AC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6" creationId="{E8DA42CA-47C0-42AB-BBC9-37BCFA788F57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67" creationId="{CDA91CF7-B292-41CD-999C-6E9E99D181AA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2" creationId="{9AB7E029-10C7-43C3-A856-74A069914249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75" creationId="{0A506FA8-D8D3-40B3-8EF2-E38129C4C1B1}"/>
          </ac:cxnSpMkLst>
        </pc:cxnChg>
        <pc:cxnChg chg="add del">
          <ac:chgData name="John Lonergan" userId="db8094ce4aaa691d" providerId="LiveId" clId="{8665081E-DECD-44D5-8656-99A132C1960E}" dt="2020-10-26T00:03:32.990" v="4159" actId="478"/>
          <ac:cxnSpMkLst>
            <pc:docMk/>
            <pc:sldMk cId="1505078335" sldId="319"/>
            <ac:cxnSpMk id="80" creationId="{27E8D85E-3E54-4D8A-8C3D-07AD26CA2F83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4" creationId="{835F3ECB-C52C-47DE-BCF7-829B3FFFF8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5" creationId="{049F9216-10DA-4F0B-8AE9-E4703EE4C66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8" creationId="{530F3D8F-BB28-4892-AA04-2E7572E41309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89" creationId="{F3B78851-77B5-40F3-AE91-A4CAAFEDF1D4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1" creationId="{727A96F2-A156-4066-9909-B901BA4FBEDF}"/>
          </ac:cxnSpMkLst>
        </pc:cxnChg>
        <pc:cxnChg chg="add del mod">
          <ac:chgData name="John Lonergan" userId="db8094ce4aaa691d" providerId="LiveId" clId="{8665081E-DECD-44D5-8656-99A132C1960E}" dt="2020-10-26T00:03:46.278" v="4164" actId="478"/>
          <ac:cxnSpMkLst>
            <pc:docMk/>
            <pc:sldMk cId="1505078335" sldId="319"/>
            <ac:cxnSpMk id="92" creationId="{2901C643-7748-4705-ADA4-FDD706D5451B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8" creationId="{BF664B2A-03FE-4BFC-BFD1-7279E83ECAF8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99" creationId="{99C81D41-10A0-42E7-84A0-9E5898C3602E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2" creationId="{8158192B-8E1F-41F4-972B-90512D477A05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3" creationId="{3F2E3C19-B131-4B49-AAB8-624F91FEDE61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5" creationId="{07444DD0-263B-49AE-804F-6759D90D201F}"/>
          </ac:cxnSpMkLst>
        </pc:cxnChg>
        <pc:cxnChg chg="add del mod">
          <ac:chgData name="John Lonergan" userId="db8094ce4aaa691d" providerId="LiveId" clId="{8665081E-DECD-44D5-8656-99A132C1960E}" dt="2020-10-26T00:03:42.711" v="4163"/>
          <ac:cxnSpMkLst>
            <pc:docMk/>
            <pc:sldMk cId="1505078335" sldId="319"/>
            <ac:cxnSpMk id="106" creationId="{8F411FD0-5BEC-46FE-8EC7-18EFEE76E725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0" creationId="{5BA978F9-9060-4497-9D86-B76F400AD182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11" creationId="{FCEECA6B-1117-41A0-8D48-9F169A2125AA}"/>
          </ac:cxnSpMkLst>
        </pc:cxnChg>
        <pc:cxnChg chg="add del mod">
          <ac:chgData name="John Lonergan" userId="db8094ce4aaa691d" providerId="LiveId" clId="{8665081E-DECD-44D5-8656-99A132C1960E}" dt="2020-10-26T00:04:39.108" v="4178" actId="478"/>
          <ac:cxnSpMkLst>
            <pc:docMk/>
            <pc:sldMk cId="1505078335" sldId="319"/>
            <ac:cxnSpMk id="118" creationId="{F200B411-A56F-46CB-B799-59C1974B6710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22" creationId="{2AFF2128-8F6C-4116-8EC4-CC0A0066ED9E}"/>
          </ac:cxnSpMkLst>
        </pc:cxnChg>
        <pc:cxnChg chg="add del mod">
          <ac:chgData name="John Lonergan" userId="db8094ce4aaa691d" providerId="LiveId" clId="{8665081E-DECD-44D5-8656-99A132C1960E}" dt="2020-10-26T00:20:45.726" v="4429" actId="478"/>
          <ac:cxnSpMkLst>
            <pc:docMk/>
            <pc:sldMk cId="1505078335" sldId="319"/>
            <ac:cxnSpMk id="133" creationId="{48A35744-0B56-454E-9F4C-56D34E5DE675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5" creationId="{2C77AE95-B800-40A9-A493-2773841871B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6" creationId="{B3B4CCA1-04FE-40FF-8788-645561C51A84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49" creationId="{A194DCA3-2B80-4388-9BCF-90D840A5D13B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0" creationId="{BEC4297A-2D2A-4DD5-87A4-E612421F02A1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2" creationId="{83E16E82-DD1C-4636-AB71-76B6F67FAD80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3" creationId="{2562FA56-23E4-4317-BCE4-5C1F5A3341A6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6" creationId="{27133D36-54A7-436F-9326-0C7F072C980F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7" creationId="{046C880F-33DA-4854-AF1F-DDA95CE0F9A8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59" creationId="{FF33B404-3119-43A3-98CC-F81562FACC9A}"/>
          </ac:cxnSpMkLst>
        </pc:cxnChg>
        <pc:cxnChg chg="add del mod">
          <ac:chgData name="John Lonergan" userId="db8094ce4aaa691d" providerId="LiveId" clId="{8665081E-DECD-44D5-8656-99A132C1960E}" dt="2020-10-26T00:10:44.803" v="4332"/>
          <ac:cxnSpMkLst>
            <pc:docMk/>
            <pc:sldMk cId="1505078335" sldId="319"/>
            <ac:cxnSpMk id="162" creationId="{FD3F4E83-2B97-4BA5-B10B-E7793AD35222}"/>
          </ac:cxnSpMkLst>
        </pc:cxnChg>
      </pc:sldChg>
      <pc:sldChg chg="addSp delSp modSp add del mod">
        <pc:chgData name="John Lonergan" userId="db8094ce4aaa691d" providerId="LiveId" clId="{8665081E-DECD-44D5-8656-99A132C1960E}" dt="2020-10-26T00:21:01.577" v="4432" actId="47"/>
        <pc:sldMkLst>
          <pc:docMk/>
          <pc:sldMk cId="3518517156" sldId="320"/>
        </pc:sldMkLst>
        <pc:spChg chg="add mod">
          <ac:chgData name="John Lonergan" userId="db8094ce4aaa691d" providerId="LiveId" clId="{8665081E-DECD-44D5-8656-99A132C1960E}" dt="2020-10-26T00:07:53.026" v="4249" actId="20577"/>
          <ac:spMkLst>
            <pc:docMk/>
            <pc:sldMk cId="3518517156" sldId="320"/>
            <ac:spMk id="2" creationId="{0AA6534B-602E-4704-B220-A8D849EC0A48}"/>
          </ac:spMkLst>
        </pc:spChg>
        <pc:spChg chg="add mod">
          <ac:chgData name="John Lonergan" userId="db8094ce4aaa691d" providerId="LiveId" clId="{8665081E-DECD-44D5-8656-99A132C1960E}" dt="2020-10-26T00:07:57.819" v="4253" actId="20577"/>
          <ac:spMkLst>
            <pc:docMk/>
            <pc:sldMk cId="3518517156" sldId="320"/>
            <ac:spMk id="3" creationId="{5A160B48-9F04-457E-9399-67E3D7383102}"/>
          </ac:spMkLst>
        </pc:spChg>
        <pc:spChg chg="mod">
          <ac:chgData name="John Lonergan" userId="db8094ce4aaa691d" providerId="LiveId" clId="{8665081E-DECD-44D5-8656-99A132C1960E}" dt="2020-10-26T00:07:55.425" v="4251" actId="20577"/>
          <ac:spMkLst>
            <pc:docMk/>
            <pc:sldMk cId="3518517156" sldId="320"/>
            <ac:spMk id="57" creationId="{7971804D-733A-4159-9637-D9BCEDFD4958}"/>
          </ac:spMkLst>
        </pc:spChg>
        <pc:spChg chg="mod">
          <ac:chgData name="John Lonergan" userId="db8094ce4aaa691d" providerId="LiveId" clId="{8665081E-DECD-44D5-8656-99A132C1960E}" dt="2020-10-26T00:09:31.265" v="4276" actId="20577"/>
          <ac:spMkLst>
            <pc:docMk/>
            <pc:sldMk cId="3518517156" sldId="320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07:35.757" v="4245" actId="478"/>
          <ac:spMkLst>
            <pc:docMk/>
            <pc:sldMk cId="3518517156" sldId="320"/>
            <ac:spMk id="139" creationId="{96B54D8C-B0F4-412A-ACBA-82EC546F725D}"/>
          </ac:spMkLst>
        </pc:spChg>
        <pc:cxnChg chg="add mod">
          <ac:chgData name="John Lonergan" userId="db8094ce4aaa691d" providerId="LiveId" clId="{8665081E-DECD-44D5-8656-99A132C1960E}" dt="2020-10-26T00:08:07.328" v="4256" actId="14100"/>
          <ac:cxnSpMkLst>
            <pc:docMk/>
            <pc:sldMk cId="3518517156" sldId="320"/>
            <ac:cxnSpMk id="28" creationId="{ED683D96-B3D6-43AC-A89C-93CF8D115AE1}"/>
          </ac:cxnSpMkLst>
        </pc:cxnChg>
        <pc:cxnChg chg="add mod">
          <ac:chgData name="John Lonergan" userId="db8094ce4aaa691d" providerId="LiveId" clId="{8665081E-DECD-44D5-8656-99A132C1960E}" dt="2020-10-26T00:08:14.260" v="4259" actId="14100"/>
          <ac:cxnSpMkLst>
            <pc:docMk/>
            <pc:sldMk cId="3518517156" sldId="320"/>
            <ac:cxnSpMk id="31" creationId="{978ABB82-7CAB-4148-BF7B-83E055D411AE}"/>
          </ac:cxnSpMkLst>
        </pc:cxnChg>
        <pc:cxnChg chg="add mod">
          <ac:chgData name="John Lonergan" userId="db8094ce4aaa691d" providerId="LiveId" clId="{8665081E-DECD-44D5-8656-99A132C1960E}" dt="2020-10-26T00:08:25.139" v="4262" actId="14100"/>
          <ac:cxnSpMkLst>
            <pc:docMk/>
            <pc:sldMk cId="3518517156" sldId="320"/>
            <ac:cxnSpMk id="34" creationId="{2D2AB19E-21F9-441D-9A10-15BD0E938792}"/>
          </ac:cxnSpMkLst>
        </pc:cxnChg>
        <pc:cxnChg chg="add mod">
          <ac:chgData name="John Lonergan" userId="db8094ce4aaa691d" providerId="LiveId" clId="{8665081E-DECD-44D5-8656-99A132C1960E}" dt="2020-10-26T00:08:34.328" v="4265" actId="14100"/>
          <ac:cxnSpMkLst>
            <pc:docMk/>
            <pc:sldMk cId="3518517156" sldId="320"/>
            <ac:cxnSpMk id="37" creationId="{5C1F3169-AF97-46E5-A23E-CD878AC0400A}"/>
          </ac:cxnSpMkLst>
        </pc:cxnChg>
        <pc:cxnChg chg="add mod">
          <ac:chgData name="John Lonergan" userId="db8094ce4aaa691d" providerId="LiveId" clId="{8665081E-DECD-44D5-8656-99A132C1960E}" dt="2020-10-26T00:08:47.137" v="4270" actId="14100"/>
          <ac:cxnSpMkLst>
            <pc:docMk/>
            <pc:sldMk cId="3518517156" sldId="320"/>
            <ac:cxnSpMk id="40" creationId="{F7243E1A-05F8-4022-876D-63B2212A83A4}"/>
          </ac:cxnSpMkLst>
        </pc:cxnChg>
        <pc:cxnChg chg="add mod">
          <ac:chgData name="John Lonergan" userId="db8094ce4aaa691d" providerId="LiveId" clId="{8665081E-DECD-44D5-8656-99A132C1960E}" dt="2020-10-26T00:09:21.343" v="4274" actId="14100"/>
          <ac:cxnSpMkLst>
            <pc:docMk/>
            <pc:sldMk cId="3518517156" sldId="320"/>
            <ac:cxnSpMk id="44" creationId="{00E00762-5158-4859-A24F-3ACA0D87272F}"/>
          </ac:cxnSpMkLst>
        </pc:cxnChg>
      </pc:sldChg>
      <pc:sldChg chg="addSp delSp modSp add mod">
        <pc:chgData name="John Lonergan" userId="db8094ce4aaa691d" providerId="LiveId" clId="{8665081E-DECD-44D5-8656-99A132C1960E}" dt="2020-10-28T15:12:26.143" v="5627" actId="692"/>
        <pc:sldMkLst>
          <pc:docMk/>
          <pc:sldMk cId="132782753" sldId="321"/>
        </pc:sldMkLst>
        <pc:spChg chg="add del">
          <ac:chgData name="John Lonergan" userId="db8094ce4aaa691d" providerId="LiveId" clId="{8665081E-DECD-44D5-8656-99A132C1960E}" dt="2020-10-26T00:11:12.129" v="4342" actId="22"/>
          <ac:spMkLst>
            <pc:docMk/>
            <pc:sldMk cId="132782753" sldId="321"/>
            <ac:spMk id="2" creationId="{2771A61D-7956-443C-B7AA-FAF7A2AD976B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3" creationId="{13BC2147-8B91-4506-B901-A862306FDA9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4" creationId="{B01527FD-E149-4840-8B3F-51D38AE6C16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" creationId="{BE55C582-A8C0-4B75-B2A7-7B12C799C27F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6" creationId="{8B8F50BA-1263-4153-975E-893A5B2200B9}"/>
          </ac:spMkLst>
        </pc:spChg>
        <pc:spChg chg="add del mod">
          <ac:chgData name="John Lonergan" userId="db8094ce4aaa691d" providerId="LiveId" clId="{8665081E-DECD-44D5-8656-99A132C1960E}" dt="2020-10-26T00:23:38.354" v="4457" actId="478"/>
          <ac:spMkLst>
            <pc:docMk/>
            <pc:sldMk cId="132782753" sldId="321"/>
            <ac:spMk id="9" creationId="{7E78B77E-D319-4271-AD82-85799162EE73}"/>
          </ac:spMkLst>
        </pc:spChg>
        <pc:spChg chg="add del mod">
          <ac:chgData name="John Lonergan" userId="db8094ce4aaa691d" providerId="LiveId" clId="{8665081E-DECD-44D5-8656-99A132C1960E}" dt="2020-10-26T00:23:40.182" v="4458" actId="478"/>
          <ac:spMkLst>
            <pc:docMk/>
            <pc:sldMk cId="132782753" sldId="321"/>
            <ac:spMk id="10" creationId="{E364FD0D-8860-42CE-B23B-D42D14F49C5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1" creationId="{3AC5C765-D6DB-46C4-B03B-D3B18086DD2C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22" creationId="{9322AE43-0CC2-4C7F-B2CA-B7B7893CAACF}"/>
          </ac:spMkLst>
        </pc:spChg>
        <pc:spChg chg="add del mod">
          <ac:chgData name="John Lonergan" userId="db8094ce4aaa691d" providerId="LiveId" clId="{8665081E-DECD-44D5-8656-99A132C1960E}" dt="2020-10-26T00:23:45.616" v="4460" actId="478"/>
          <ac:spMkLst>
            <pc:docMk/>
            <pc:sldMk cId="132782753" sldId="321"/>
            <ac:spMk id="45" creationId="{1F98AAA3-2420-4B7E-9C63-3E752580A850}"/>
          </ac:spMkLst>
        </pc:spChg>
        <pc:spChg chg="add del mod">
          <ac:chgData name="John Lonergan" userId="db8094ce4aaa691d" providerId="LiveId" clId="{8665081E-DECD-44D5-8656-99A132C1960E}" dt="2020-10-26T00:23:43.475" v="4459" actId="478"/>
          <ac:spMkLst>
            <pc:docMk/>
            <pc:sldMk cId="132782753" sldId="321"/>
            <ac:spMk id="46" creationId="{F32B090A-CD48-4FB2-B01C-FFDCCDC16EE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2" creationId="{AAD09D2E-4434-43A6-8B06-564A70F9467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5" creationId="{89F85534-2645-4EB9-A53C-F4E69B9E862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6" creationId="{6F1A93EA-8094-4084-BFD8-3BF51F8E5E4A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57" creationId="{7971804D-733A-4159-9637-D9BCEDFD4958}"/>
          </ac:spMkLst>
        </pc:spChg>
        <pc:spChg chg="del">
          <ac:chgData name="John Lonergan" userId="db8094ce4aaa691d" providerId="LiveId" clId="{8665081E-DECD-44D5-8656-99A132C1960E}" dt="2020-10-26T00:10:55.423" v="4334" actId="478"/>
          <ac:spMkLst>
            <pc:docMk/>
            <pc:sldMk cId="132782753" sldId="321"/>
            <ac:spMk id="59" creationId="{05F40FE1-495F-4A47-878B-C0E0777D8A79}"/>
          </ac:spMkLst>
        </pc:spChg>
        <pc:spChg chg="del mod">
          <ac:chgData name="John Lonergan" userId="db8094ce4aaa691d" providerId="LiveId" clId="{8665081E-DECD-44D5-8656-99A132C1960E}" dt="2020-10-26T00:10:58.389" v="4336" actId="478"/>
          <ac:spMkLst>
            <pc:docMk/>
            <pc:sldMk cId="132782753" sldId="321"/>
            <ac:spMk id="64" creationId="{9159A5EB-2AB8-4BC9-8383-D3A8123C7D9B}"/>
          </ac:spMkLst>
        </pc:spChg>
        <pc:spChg chg="del">
          <ac:chgData name="John Lonergan" userId="db8094ce4aaa691d" providerId="LiveId" clId="{8665081E-DECD-44D5-8656-99A132C1960E}" dt="2020-10-26T00:11:00.811" v="4337" actId="478"/>
          <ac:spMkLst>
            <pc:docMk/>
            <pc:sldMk cId="132782753" sldId="321"/>
            <ac:spMk id="65" creationId="{74AF16D5-3D9B-41B0-BC3B-7639F7A104F1}"/>
          </ac:spMkLst>
        </pc:spChg>
        <pc:spChg chg="del mod">
          <ac:chgData name="John Lonergan" userId="db8094ce4aaa691d" providerId="LiveId" clId="{8665081E-DECD-44D5-8656-99A132C1960E}" dt="2020-10-28T15:06:18.612" v="5558" actId="478"/>
          <ac:spMkLst>
            <pc:docMk/>
            <pc:sldMk cId="132782753" sldId="321"/>
            <ac:spMk id="65" creationId="{F8CCD0AC-E9B9-42A3-9952-8BA5417793B6}"/>
          </ac:spMkLst>
        </pc:spChg>
        <pc:spChg chg="del mod">
          <ac:chgData name="John Lonergan" userId="db8094ce4aaa691d" providerId="LiveId" clId="{8665081E-DECD-44D5-8656-99A132C1960E}" dt="2020-10-28T15:06:24.249" v="5561" actId="478"/>
          <ac:spMkLst>
            <pc:docMk/>
            <pc:sldMk cId="132782753" sldId="321"/>
            <ac:spMk id="66" creationId="{9296D71B-61BA-4F1E-B47F-601B3FD812F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7" creationId="{2A9A5B89-0944-4F7B-9FA5-3685AA3E64A5}"/>
          </ac:spMkLst>
        </pc:spChg>
        <pc:spChg chg="del">
          <ac:chgData name="John Lonergan" userId="db8094ce4aaa691d" providerId="LiveId" clId="{8665081E-DECD-44D5-8656-99A132C1960E}" dt="2020-10-26T00:11:03.597" v="4338" actId="478"/>
          <ac:spMkLst>
            <pc:docMk/>
            <pc:sldMk cId="132782753" sldId="321"/>
            <ac:spMk id="68" creationId="{A153A6BB-73AB-4BA3-9678-094C73152BCA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68" creationId="{E781E9F6-DC23-4659-BA7D-AF89A48A027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0" creationId="{E4C64836-89B1-4F7D-B119-9A720BD36F26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1" creationId="{08F9421C-5648-41A3-AF0E-29CA4FEDBB46}"/>
          </ac:spMkLst>
        </pc:spChg>
        <pc:spChg chg="mod topLvl">
          <ac:chgData name="John Lonergan" userId="db8094ce4aaa691d" providerId="LiveId" clId="{8665081E-DECD-44D5-8656-99A132C1960E}" dt="2020-10-28T15:12:00.348" v="5624" actId="20577"/>
          <ac:spMkLst>
            <pc:docMk/>
            <pc:sldMk cId="132782753" sldId="321"/>
            <ac:spMk id="75" creationId="{A800DCC4-25CE-4101-8D2A-F1422A30DDE4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6" creationId="{9886D1EE-8101-4CC9-A764-6F82F2A1B08B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78" creationId="{7044F48B-DABB-435A-A41E-2A62DA6D8F6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0" creationId="{7F7BDBA9-96B2-4D71-985C-014367299048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1" creationId="{A75402D1-C73B-430E-A179-B104867A529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2" creationId="{189CD4B5-38A7-42AD-B584-1FCBBEF23AAB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3" creationId="{F9234F9D-F7E7-4083-94BB-CBE5EB78DC2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4" creationId="{B4D9EFFE-0814-4A94-970F-70E62A623341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85" creationId="{0FBE15BF-5114-4106-B8D7-E51B9F7EEFE5}"/>
          </ac:spMkLst>
        </pc:spChg>
        <pc:spChg chg="del mod">
          <ac:chgData name="John Lonergan" userId="db8094ce4aaa691d" providerId="LiveId" clId="{8665081E-DECD-44D5-8656-99A132C1960E}" dt="2020-10-28T15:06:22.085" v="5560" actId="478"/>
          <ac:spMkLst>
            <pc:docMk/>
            <pc:sldMk cId="132782753" sldId="321"/>
            <ac:spMk id="90" creationId="{2C403360-626A-49F1-959D-9A496439D435}"/>
          </ac:spMkLst>
        </pc:spChg>
        <pc:spChg chg="del mod">
          <ac:chgData name="John Lonergan" userId="db8094ce4aaa691d" providerId="LiveId" clId="{8665081E-DECD-44D5-8656-99A132C1960E}" dt="2020-10-28T15:06:26.636" v="5562" actId="478"/>
          <ac:spMkLst>
            <pc:docMk/>
            <pc:sldMk cId="132782753" sldId="321"/>
            <ac:spMk id="97" creationId="{020D2802-D59A-4139-82F6-1BCBDF16F56E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3" creationId="{C80D6A29-2D79-4FBF-A23A-17BD91BD4997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5" creationId="{96B506CD-7595-4577-BBB8-98F67318714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6" creationId="{7084B532-C4C0-41BA-9012-806CA9BAA10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07" creationId="{FBA0745E-3043-4F79-B4DA-E39929AF611C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5" creationId="{3B28EB3D-1874-4559-AE45-6E8C92BB6AAC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6" creationId="{4D350B2A-A9B0-4559-88D8-AE81A021B90F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7" creationId="{22E998B8-1D73-45FC-88FF-86BC9CBB0FB5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18" creationId="{2736B302-E00B-48CB-ADFE-DE01ADD7DB5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19" creationId="{F0022E71-74D0-42B3-AD52-A769C84985C2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0" creationId="{5AE63792-0B8A-430B-8FEE-C56B01045DB5}"/>
          </ac:spMkLst>
        </pc:spChg>
        <pc:spChg chg="mod topLvl">
          <ac:chgData name="John Lonergan" userId="db8094ce4aaa691d" providerId="LiveId" clId="{8665081E-DECD-44D5-8656-99A132C1960E}" dt="2020-10-28T15:10:31.436" v="5606" actId="1076"/>
          <ac:spMkLst>
            <pc:docMk/>
            <pc:sldMk cId="132782753" sldId="321"/>
            <ac:spMk id="121" creationId="{B48B74DE-F635-401C-B9C5-81F795117ED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2" creationId="{7552B929-6060-4496-BF19-A6033A97B623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3" creationId="{809053DF-EE1D-47B6-A2A9-C06DBDBA3693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4" creationId="{1E6B198F-4200-4A78-BA4E-88CEED441444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5" creationId="{048A9D98-BD7F-443D-8239-9D03E4B99C5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27" creationId="{75C74802-EA7A-4B6C-A8AC-5E61A2D60DB4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8" creationId="{E38BBB9C-4B41-4979-9639-9A66B0434345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29" creationId="{FB3FD81C-C2F7-407B-ACF3-60CA449D4B3D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0" creationId="{EB0D2406-7E54-4188-918F-0F9BF0CC27F0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1" creationId="{1116A223-CA9A-4AF3-84E8-62A3503FB94F}"/>
          </ac:spMkLst>
        </pc:spChg>
        <pc:spChg chg="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2" creationId="{0A2FC1AE-AB07-43E3-AE2F-69F5269566F6}"/>
          </ac:spMkLst>
        </pc:spChg>
        <pc:spChg chg="mod topLvl">
          <ac:chgData name="John Lonergan" userId="db8094ce4aaa691d" providerId="LiveId" clId="{8665081E-DECD-44D5-8656-99A132C1960E}" dt="2020-10-28T15:09:58.332" v="5602" actId="165"/>
          <ac:spMkLst>
            <pc:docMk/>
            <pc:sldMk cId="132782753" sldId="321"/>
            <ac:spMk id="133" creationId="{0E56ADDE-B40E-4DFD-A9C9-BBB5621FDE52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35" creationId="{9D4CD212-51EC-497B-B226-B92B8C4EF011}"/>
          </ac:spMkLst>
        </pc:spChg>
        <pc:spChg chg="del mod">
          <ac:chgData name="John Lonergan" userId="db8094ce4aaa691d" providerId="LiveId" clId="{8665081E-DECD-44D5-8656-99A132C1960E}" dt="2020-10-26T00:12:35.475" v="4369" actId="478"/>
          <ac:spMkLst>
            <pc:docMk/>
            <pc:sldMk cId="132782753" sldId="321"/>
            <ac:spMk id="139" creationId="{96B54D8C-B0F4-412A-ACBA-82EC546F725D}"/>
          </ac:spMkLst>
        </pc:spChg>
        <pc:spChg chg="add mod topLvl">
          <ac:chgData name="John Lonergan" userId="db8094ce4aaa691d" providerId="LiveId" clId="{8665081E-DECD-44D5-8656-99A132C1960E}" dt="2020-10-28T15:12:26.143" v="5627" actId="692"/>
          <ac:spMkLst>
            <pc:docMk/>
            <pc:sldMk cId="132782753" sldId="321"/>
            <ac:spMk id="148" creationId="{658A6DF8-3474-4927-BC6D-B6ED0898D171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0" creationId="{CF2AEEB6-546F-4549-A688-1A128DDB09FE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2" creationId="{A7BE4A41-11E5-48DB-A26C-4CC8C65BEB5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4" creationId="{D12B01AE-7C2B-4F13-97D3-325DD0E6A21A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6" creationId="{AB0F9B32-3465-4E2D-BE8B-13D3BA0AAC83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58" creationId="{C5C1EE84-1F18-426F-823F-D7315CB0D8B7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0" creationId="{32D86946-2DC9-4139-A33D-4A7F49723A60}"/>
          </ac:spMkLst>
        </pc:spChg>
        <pc:spChg chg="add mod topLvl">
          <ac:chgData name="John Lonergan" userId="db8094ce4aaa691d" providerId="LiveId" clId="{8665081E-DECD-44D5-8656-99A132C1960E}" dt="2020-10-28T15:12:14.964" v="5625" actId="165"/>
          <ac:spMkLst>
            <pc:docMk/>
            <pc:sldMk cId="132782753" sldId="321"/>
            <ac:spMk id="162" creationId="{C568F60E-1757-4DBF-BAB5-99E6E4896019}"/>
          </ac:spMkLst>
        </pc:spChg>
        <pc:grpChg chg="add del mod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2" creationId="{3C6C1562-E746-4256-9CA4-51F7C70941AD}"/>
          </ac:grpSpMkLst>
        </pc:grpChg>
        <pc:grpChg chg="add del mod ord">
          <ac:chgData name="John Lonergan" userId="db8094ce4aaa691d" providerId="LiveId" clId="{8665081E-DECD-44D5-8656-99A132C1960E}" dt="2020-10-26T00:23:48.288" v="4461" actId="478"/>
          <ac:grpSpMkLst>
            <pc:docMk/>
            <pc:sldMk cId="132782753" sldId="321"/>
            <ac:grpSpMk id="15" creationId="{725BB5E2-1405-4B28-834A-B533E2713D7E}"/>
          </ac:grpSpMkLst>
        </pc:grpChg>
        <pc:grpChg chg="add del mod">
          <ac:chgData name="John Lonergan" userId="db8094ce4aaa691d" providerId="LiveId" clId="{8665081E-DECD-44D5-8656-99A132C1960E}" dt="2020-10-28T15:09:58.332" v="5602" actId="165"/>
          <ac:grpSpMkLst>
            <pc:docMk/>
            <pc:sldMk cId="132782753" sldId="321"/>
            <ac:grpSpMk id="58" creationId="{8FAE9C6B-9998-467F-BA3F-3C300CA95988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73" creationId="{A1049B1B-E9C5-47F2-88E3-069B4A0A2C90}"/>
          </ac:grpSpMkLst>
        </pc:grpChg>
        <pc:grpChg chg="add mod topLvl">
          <ac:chgData name="John Lonergan" userId="db8094ce4aaa691d" providerId="LiveId" clId="{8665081E-DECD-44D5-8656-99A132C1960E}" dt="2020-10-28T15:12:14.964" v="5625" actId="165"/>
          <ac:grpSpMkLst>
            <pc:docMk/>
            <pc:sldMk cId="132782753" sldId="321"/>
            <ac:grpSpMk id="91" creationId="{AA7BA943-703A-4EB3-85AE-F74B3736FA64}"/>
          </ac:grpSpMkLst>
        </pc:grpChg>
        <pc:grpChg chg="del mod topLvl">
          <ac:chgData name="John Lonergan" userId="db8094ce4aaa691d" providerId="LiveId" clId="{8665081E-DECD-44D5-8656-99A132C1960E}" dt="2020-10-28T15:11:12.827" v="5618" actId="165"/>
          <ac:grpSpMkLst>
            <pc:docMk/>
            <pc:sldMk cId="132782753" sldId="321"/>
            <ac:grpSpMk id="101" creationId="{B0AE2E81-7FA3-40AA-920E-65443CE5F213}"/>
          </ac:grpSpMkLst>
        </pc:grpChg>
        <pc:grpChg chg="del mod topLvl">
          <ac:chgData name="John Lonergan" userId="db8094ce4aaa691d" providerId="LiveId" clId="{8665081E-DECD-44D5-8656-99A132C1960E}" dt="2020-10-28T15:11:22.662" v="5619" actId="165"/>
          <ac:grpSpMkLst>
            <pc:docMk/>
            <pc:sldMk cId="132782753" sldId="321"/>
            <ac:grpSpMk id="108" creationId="{670CDC0F-950B-489A-8D95-02A6E7D171D1}"/>
          </ac:grpSpMkLst>
        </pc:grpChg>
        <pc:cxnChg chg="add del mod ord">
          <ac:chgData name="John Lonergan" userId="db8094ce4aaa691d" providerId="LiveId" clId="{8665081E-DECD-44D5-8656-99A132C1960E}" dt="2020-10-26T00:24:42.213" v="4488" actId="478"/>
          <ac:cxnSpMkLst>
            <pc:docMk/>
            <pc:sldMk cId="132782753" sldId="321"/>
            <ac:cxnSpMk id="38" creationId="{A8D37998-5F0E-4623-965F-8CBB011EB485}"/>
          </ac:cxnSpMkLst>
        </pc:cxnChg>
        <pc:cxnChg chg="add del mod topLvl">
          <ac:chgData name="John Lonergan" userId="db8094ce4aaa691d" providerId="LiveId" clId="{8665081E-DECD-44D5-8656-99A132C1960E}" dt="2020-10-26T00:23:48.288" v="4461" actId="478"/>
          <ac:cxnSpMkLst>
            <pc:docMk/>
            <pc:sldMk cId="132782753" sldId="321"/>
            <ac:cxnSpMk id="43" creationId="{5DB1CE6A-436E-4200-9318-4613291A9456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4" creationId="{E9BB6AD6-1E50-4387-B62D-026A0EE6F1FA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48" creationId="{5B72D6DE-45BB-4BBF-AF8D-02899405271E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0" creationId="{8B59DACD-50B9-438D-ACF3-CC7BC2F8C654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3" creationId="{65107CBA-0382-4D6B-8C15-D81568D33975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54" creationId="{CF2C78D0-C312-49E1-BA93-3CF4C71892B9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59" creationId="{0A0FE48D-65E8-4AA0-94C5-64469E3E1866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0" creationId="{B82C0258-3A6E-497C-A64E-49FE968DBCEF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1" creationId="{67C898E3-1579-49A7-9D7B-C5407E394585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2" creationId="{E7C699CC-33F5-40F9-833B-8CFACF5F78BB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63" creationId="{46A05284-C583-4263-84D7-233A1EEC4AC0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64" creationId="{0006A8E7-DDCE-408B-993E-59592CC378C7}"/>
          </ac:cxnSpMkLst>
        </pc:cxnChg>
        <pc:cxnChg chg="del mod">
          <ac:chgData name="John Lonergan" userId="db8094ce4aaa691d" providerId="LiveId" clId="{8665081E-DECD-44D5-8656-99A132C1960E}" dt="2020-10-26T00:24:33.785" v="4484" actId="478"/>
          <ac:cxnSpMkLst>
            <pc:docMk/>
            <pc:sldMk cId="132782753" sldId="321"/>
            <ac:cxnSpMk id="66" creationId="{E8DA42CA-47C0-42AB-BBC9-37BCFA788F57}"/>
          </ac:cxnSpMkLst>
        </pc:cxnChg>
        <pc:cxnChg chg="del mod">
          <ac:chgData name="John Lonergan" userId="db8094ce4aaa691d" providerId="LiveId" clId="{8665081E-DECD-44D5-8656-99A132C1960E}" dt="2020-10-26T00:24:35.601" v="4485" actId="478"/>
          <ac:cxnSpMkLst>
            <pc:docMk/>
            <pc:sldMk cId="132782753" sldId="321"/>
            <ac:cxnSpMk id="67" creationId="{CDA91CF7-B292-41CD-999C-6E9E99D181AA}"/>
          </ac:cxnSpMkLst>
        </pc:cxnChg>
        <pc:cxnChg chg="add 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69" creationId="{461F9FFD-D6F8-4432-BF9D-C89C2EF07F9C}"/>
          </ac:cxnSpMkLst>
        </pc:cxnChg>
        <pc:cxnChg chg="del mod">
          <ac:chgData name="John Lonergan" userId="db8094ce4aaa691d" providerId="LiveId" clId="{8665081E-DECD-44D5-8656-99A132C1960E}" dt="2020-10-26T00:12:21.962" v="4363" actId="478"/>
          <ac:cxnSpMkLst>
            <pc:docMk/>
            <pc:sldMk cId="132782753" sldId="321"/>
            <ac:cxnSpMk id="72" creationId="{9AB7E029-10C7-43C3-A856-74A069914249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2" creationId="{B79D0BBF-CE24-4C3C-8A94-2ABBDDFA2A84}"/>
          </ac:cxnSpMkLst>
        </pc:cxnChg>
        <pc:cxnChg chg="mod topLvl">
          <ac:chgData name="John Lonergan" userId="db8094ce4aaa691d" providerId="LiveId" clId="{8665081E-DECD-44D5-8656-99A132C1960E}" dt="2020-10-28T15:10:25.008" v="5605" actId="692"/>
          <ac:cxnSpMkLst>
            <pc:docMk/>
            <pc:sldMk cId="132782753" sldId="321"/>
            <ac:cxnSpMk id="74" creationId="{2635A9B9-DD53-4C2C-A582-4533A446CB02}"/>
          </ac:cxnSpMkLst>
        </pc:cxnChg>
        <pc:cxnChg chg="del mod">
          <ac:chgData name="John Lonergan" userId="db8094ce4aaa691d" providerId="LiveId" clId="{8665081E-DECD-44D5-8656-99A132C1960E}" dt="2020-10-26T00:12:23.412" v="4364" actId="478"/>
          <ac:cxnSpMkLst>
            <pc:docMk/>
            <pc:sldMk cId="132782753" sldId="321"/>
            <ac:cxnSpMk id="75" creationId="{0A506FA8-D8D3-40B3-8EF2-E38129C4C1B1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7" creationId="{6BE3851E-3BD1-4B26-AC92-8BCEB4E69DE4}"/>
          </ac:cxnSpMkLst>
        </pc:cxnChg>
        <pc:cxnChg chg="add 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79" creationId="{85BDDC0A-487A-44DB-9265-ABBB73894097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6" creationId="{29DABD30-6438-4560-A923-899941159BFB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7" creationId="{763BCF40-C747-4E39-9FA5-B2D4C91277C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8" creationId="{9FBEA3EB-4D46-462E-8747-6A7DCFD8EC5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89" creationId="{CE425113-B107-4B3D-8A83-313CC4517E57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2" creationId="{E9A947C0-ED1C-4802-B0EC-AF63929B87E8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3" creationId="{4A78D910-DE4C-4A5E-BBE5-1CD27AACA4F6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4" creationId="{9F1F71BD-FAD5-4EE8-87FD-256C1270D045}"/>
          </ac:cxnSpMkLst>
        </pc:cxnChg>
        <pc:cxnChg chg="mod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5" creationId="{E9AD3C9D-16DB-4CAD-B437-2734F5155E9D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6" creationId="{45A6EEC3-61D0-48D3-8522-BDB36AE3D916}"/>
          </ac:cxnSpMkLst>
        </pc:cxnChg>
        <pc:cxnChg chg="mod topLvl">
          <ac:chgData name="John Lonergan" userId="db8094ce4aaa691d" providerId="LiveId" clId="{8665081E-DECD-44D5-8656-99A132C1960E}" dt="2020-10-28T15:10:43.539" v="5607" actId="14100"/>
          <ac:cxnSpMkLst>
            <pc:docMk/>
            <pc:sldMk cId="132782753" sldId="321"/>
            <ac:cxnSpMk id="98" creationId="{95937D2B-C197-4990-BE00-4BE69FDBAE8B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99" creationId="{A9D80A66-BA31-4622-9DE3-8926593B2D3D}"/>
          </ac:cxnSpMkLst>
        </pc:cxnChg>
        <pc:cxnChg chg="mod topLvl">
          <ac:chgData name="John Lonergan" userId="db8094ce4aaa691d" providerId="LiveId" clId="{8665081E-DECD-44D5-8656-99A132C1960E}" dt="2020-10-28T15:11:46.803" v="5623" actId="14100"/>
          <ac:cxnSpMkLst>
            <pc:docMk/>
            <pc:sldMk cId="132782753" sldId="321"/>
            <ac:cxnSpMk id="100" creationId="{221C7BB8-5D6B-4FA5-8071-0F8943657C1F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2" creationId="{FA40AF0F-9F42-4161-8FC1-BDF7F9D88F62}"/>
          </ac:cxnSpMkLst>
        </pc:cxnChg>
        <pc:cxnChg chg="add mo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04" creationId="{FF652610-F2A2-4B61-B4A0-061B5351CA2D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09" creationId="{8B749BF8-1E0C-4310-AAE7-9166377D483D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0" creationId="{5BA978F9-9060-4497-9D86-B76F400AD182}"/>
          </ac:cxnSpMkLst>
        </pc:cxnChg>
        <pc:cxnChg chg="mod topLvl">
          <ac:chgData name="John Lonergan" userId="db8094ce4aaa691d" providerId="LiveId" clId="{8665081E-DECD-44D5-8656-99A132C1960E}" dt="2020-10-28T15:12:26.143" v="5627" actId="692"/>
          <ac:cxnSpMkLst>
            <pc:docMk/>
            <pc:sldMk cId="132782753" sldId="321"/>
            <ac:cxnSpMk id="111" creationId="{FCEECA6B-1117-41A0-8D48-9F169A2125A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2" creationId="{D21C17ED-2435-47AE-9BB7-BB8EA7F2198A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3" creationId="{93E02BD0-8439-4E1F-BCB0-7817690809EE}"/>
          </ac:cxnSpMkLst>
        </pc:cxnChg>
        <pc:cxnChg chg="mod topLvl">
          <ac:chgData name="John Lonergan" userId="db8094ce4aaa691d" providerId="LiveId" clId="{8665081E-DECD-44D5-8656-99A132C1960E}" dt="2020-10-28T15:09:58.332" v="5602" actId="165"/>
          <ac:cxnSpMkLst>
            <pc:docMk/>
            <pc:sldMk cId="132782753" sldId="321"/>
            <ac:cxnSpMk id="114" creationId="{03118BE5-07D2-469F-959C-5048A76D47A6}"/>
          </ac:cxnSpMkLst>
        </pc:cxnChg>
        <pc:cxnChg chg="del mod">
          <ac:chgData name="John Lonergan" userId="db8094ce4aaa691d" providerId="LiveId" clId="{8665081E-DECD-44D5-8656-99A132C1960E}" dt="2020-10-26T00:19:03.227" v="4405" actId="478"/>
          <ac:cxnSpMkLst>
            <pc:docMk/>
            <pc:sldMk cId="132782753" sldId="321"/>
            <ac:cxnSpMk id="122" creationId="{2AFF2128-8F6C-4116-8EC4-CC0A0066ED9E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26" creationId="{A8641391-4582-4641-87E2-7A67C6B9CF57}"/>
          </ac:cxnSpMkLst>
        </pc:cxnChg>
        <pc:cxnChg chg="del mod">
          <ac:chgData name="John Lonergan" userId="db8094ce4aaa691d" providerId="LiveId" clId="{8665081E-DECD-44D5-8656-99A132C1960E}" dt="2020-10-26T00:27:09.778" v="4541" actId="478"/>
          <ac:cxnSpMkLst>
            <pc:docMk/>
            <pc:sldMk cId="132782753" sldId="321"/>
            <ac:cxnSpMk id="133" creationId="{48A35744-0B56-454E-9F4C-56D34E5DE675}"/>
          </ac:cxnSpMkLst>
        </pc:cxnChg>
        <pc:cxnChg chg="add mod ord topLvl">
          <ac:chgData name="John Lonergan" userId="db8094ce4aaa691d" providerId="LiveId" clId="{8665081E-DECD-44D5-8656-99A132C1960E}" dt="2020-10-28T15:12:14.964" v="5625" actId="165"/>
          <ac:cxnSpMkLst>
            <pc:docMk/>
            <pc:sldMk cId="132782753" sldId="321"/>
            <ac:cxnSpMk id="134" creationId="{6B0B5C0D-7AA7-4A2A-8CB4-22FC3EA737BB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6" creationId="{5C8FDF31-6616-4293-9AED-DBB86AC51B53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7" creationId="{C9164EC1-E89F-4119-AF3E-B020EB592770}"/>
          </ac:cxnSpMkLst>
        </pc:cxnChg>
        <pc:cxnChg chg="mod topLvl">
          <ac:chgData name="John Lonergan" userId="db8094ce4aaa691d" providerId="LiveId" clId="{8665081E-DECD-44D5-8656-99A132C1960E}" dt="2020-10-28T15:11:29.559" v="5621" actId="14100"/>
          <ac:cxnSpMkLst>
            <pc:docMk/>
            <pc:sldMk cId="132782753" sldId="321"/>
            <ac:cxnSpMk id="138" creationId="{1F3DADDF-1403-409A-9B9F-938560992770}"/>
          </ac:cxnSpMkLst>
        </pc:cxnChg>
        <pc:cxnChg chg="mod topLvl">
          <ac:chgData name="John Lonergan" userId="db8094ce4aaa691d" providerId="LiveId" clId="{8665081E-DECD-44D5-8656-99A132C1960E}" dt="2020-10-28T15:11:22.662" v="5619" actId="165"/>
          <ac:cxnSpMkLst>
            <pc:docMk/>
            <pc:sldMk cId="132782753" sldId="321"/>
            <ac:cxnSpMk id="139" creationId="{91E48A59-CFF1-4290-8012-AA6504669DFC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0" creationId="{9EDE6CB0-FCD2-4F54-8CF3-8F207E350574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1" creationId="{84C59DFF-6848-48B6-8335-9F39E6207E57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2" creationId="{23DB52C8-8635-4CBC-9A9C-AAB5BB72A0D9}"/>
          </ac:cxnSpMkLst>
        </pc:cxnChg>
        <pc:cxnChg chg="mod topLvl">
          <ac:chgData name="John Lonergan" userId="db8094ce4aaa691d" providerId="LiveId" clId="{8665081E-DECD-44D5-8656-99A132C1960E}" dt="2020-10-28T15:11:12.827" v="5618" actId="165"/>
          <ac:cxnSpMkLst>
            <pc:docMk/>
            <pc:sldMk cId="132782753" sldId="321"/>
            <ac:cxnSpMk id="143" creationId="{55AABEBB-EF7F-48FF-A72C-27136E8915F8}"/>
          </ac:cxnSpMkLst>
        </pc:cxnChg>
        <pc:cxnChg chg="add mod">
          <ac:chgData name="John Lonergan" userId="db8094ce4aaa691d" providerId="LiveId" clId="{8665081E-DECD-44D5-8656-99A132C1960E}" dt="2020-10-28T15:06:49.541" v="5567" actId="14100"/>
          <ac:cxnSpMkLst>
            <pc:docMk/>
            <pc:sldMk cId="132782753" sldId="321"/>
            <ac:cxnSpMk id="144" creationId="{1E5494BC-CC11-4499-B5AE-CA4F25DA98A1}"/>
          </ac:cxnSpMkLst>
        </pc:cxnChg>
        <pc:cxnChg chg="add mod">
          <ac:chgData name="John Lonergan" userId="db8094ce4aaa691d" providerId="LiveId" clId="{8665081E-DECD-44D5-8656-99A132C1960E}" dt="2020-10-28T15:07:48.513" v="5570" actId="14100"/>
          <ac:cxnSpMkLst>
            <pc:docMk/>
            <pc:sldMk cId="132782753" sldId="321"/>
            <ac:cxnSpMk id="145" creationId="{83DC719C-243D-4BCE-955E-1C944F6E6461}"/>
          </ac:cxnSpMkLst>
        </pc:cxnChg>
        <pc:cxnChg chg="add mod">
          <ac:chgData name="John Lonergan" userId="db8094ce4aaa691d" providerId="LiveId" clId="{8665081E-DECD-44D5-8656-99A132C1960E}" dt="2020-10-28T15:07:55.436" v="5573" actId="14100"/>
          <ac:cxnSpMkLst>
            <pc:docMk/>
            <pc:sldMk cId="132782753" sldId="321"/>
            <ac:cxnSpMk id="146" creationId="{69473469-DD79-47C2-82B7-34FF993E8819}"/>
          </ac:cxnSpMkLst>
        </pc:cxnChg>
        <pc:cxnChg chg="add mod">
          <ac:chgData name="John Lonergan" userId="db8094ce4aaa691d" providerId="LiveId" clId="{8665081E-DECD-44D5-8656-99A132C1960E}" dt="2020-10-28T15:08:02.831" v="5576" actId="14100"/>
          <ac:cxnSpMkLst>
            <pc:docMk/>
            <pc:sldMk cId="132782753" sldId="321"/>
            <ac:cxnSpMk id="147" creationId="{0669C90F-350F-49B6-83AA-3E19F1C6D8FC}"/>
          </ac:cxnSpMkLst>
        </pc:cxnChg>
        <pc:cxnChg chg="add mod">
          <ac:chgData name="John Lonergan" userId="db8094ce4aaa691d" providerId="LiveId" clId="{8665081E-DECD-44D5-8656-99A132C1960E}" dt="2020-10-28T15:08:10.750" v="5579" actId="14100"/>
          <ac:cxnSpMkLst>
            <pc:docMk/>
            <pc:sldMk cId="132782753" sldId="321"/>
            <ac:cxnSpMk id="149" creationId="{53C0BC09-D482-478B-9B12-F8A2C96B8D56}"/>
          </ac:cxnSpMkLst>
        </pc:cxnChg>
        <pc:cxnChg chg="add mod">
          <ac:chgData name="John Lonergan" userId="db8094ce4aaa691d" providerId="LiveId" clId="{8665081E-DECD-44D5-8656-99A132C1960E}" dt="2020-10-28T15:09:45.398" v="5601" actId="14100"/>
          <ac:cxnSpMkLst>
            <pc:docMk/>
            <pc:sldMk cId="132782753" sldId="321"/>
            <ac:cxnSpMk id="151" creationId="{31AC3778-B02A-4940-8330-E30ECF3ACAD4}"/>
          </ac:cxnSpMkLst>
        </pc:cxnChg>
        <pc:cxnChg chg="add mod">
          <ac:chgData name="John Lonergan" userId="db8094ce4aaa691d" providerId="LiveId" clId="{8665081E-DECD-44D5-8656-99A132C1960E}" dt="2020-10-28T15:08:37.623" v="5586" actId="14100"/>
          <ac:cxnSpMkLst>
            <pc:docMk/>
            <pc:sldMk cId="132782753" sldId="321"/>
            <ac:cxnSpMk id="153" creationId="{0965E360-03DD-4EDC-B822-FA335AAAB623}"/>
          </ac:cxnSpMkLst>
        </pc:cxnChg>
        <pc:cxnChg chg="add mod">
          <ac:chgData name="John Lonergan" userId="db8094ce4aaa691d" providerId="LiveId" clId="{8665081E-DECD-44D5-8656-99A132C1960E}" dt="2020-10-28T15:09:29.553" v="5599" actId="14100"/>
          <ac:cxnSpMkLst>
            <pc:docMk/>
            <pc:sldMk cId="132782753" sldId="321"/>
            <ac:cxnSpMk id="155" creationId="{F49F63A6-9AB5-44EC-8C63-F71622CB703F}"/>
          </ac:cxnSpMkLst>
        </pc:cxnChg>
      </pc:sldChg>
      <pc:sldChg chg="add">
        <pc:chgData name="John Lonergan" userId="db8094ce4aaa691d" providerId="LiveId" clId="{8665081E-DECD-44D5-8656-99A132C1960E}" dt="2020-10-26T00:20:59.809" v="4431" actId="2890"/>
        <pc:sldMkLst>
          <pc:docMk/>
          <pc:sldMk cId="1713325369" sldId="322"/>
        </pc:sldMkLst>
      </pc:sldChg>
      <pc:sldChg chg="addSp delSp modSp add mod setBg">
        <pc:chgData name="John Lonergan" userId="db8094ce4aaa691d" providerId="LiveId" clId="{8665081E-DECD-44D5-8656-99A132C1960E}" dt="2020-10-26T16:31:25.599" v="5332" actId="692"/>
        <pc:sldMkLst>
          <pc:docMk/>
          <pc:sldMk cId="4081349120" sldId="323"/>
        </pc:sldMkLst>
        <pc:spChg chg="add del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5" creationId="{229B279A-1499-4012-A219-F8729DBE404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9" creationId="{5E567D43-28AE-4784-A52F-60990622001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0" creationId="{4223A632-0F56-4076-8E19-2F50F94957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1" creationId="{59EE90B1-BC46-42CC-9C18-20B5842E0197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2" creationId="{B388AE6B-6DC6-46AF-BF95-947728E9BCAC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4" creationId="{C44BE8AE-F1C3-401D-B171-4766FB78C3FF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5" creationId="{83CD898C-E052-4591-A834-973B46A96E47}"/>
          </ac:spMkLst>
        </pc:spChg>
        <pc:spChg chg="add mod topLvl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16" creationId="{8071285C-5489-4638-83FA-332E26D40D6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19" creationId="{448D80FD-BAE5-4540-A456-ACE06637394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1" creationId="{183D3CA7-966D-47FE-A57B-30D658401F6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24" creationId="{BEF689CE-9FBA-407D-BBE8-8D36346584C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1" creationId="{455F0428-83F2-4BED-874C-F83DE5ECBADA}"/>
          </ac:spMkLst>
        </pc:spChg>
        <pc:spChg chg="add del">
          <ac:chgData name="John Lonergan" userId="db8094ce4aaa691d" providerId="LiveId" clId="{8665081E-DECD-44D5-8656-99A132C1960E}" dt="2020-10-26T03:22:10.797" v="4954" actId="478"/>
          <ac:spMkLst>
            <pc:docMk/>
            <pc:sldMk cId="4081349120" sldId="323"/>
            <ac:spMk id="34" creationId="{6F823856-BD9A-40A1-8B92-2960D97DE361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35" creationId="{80651F0E-D76C-4464-AE9A-C1BD68252FE6}"/>
          </ac:spMkLst>
        </pc:spChg>
        <pc:spChg chg="add mod">
          <ac:chgData name="John Lonergan" userId="db8094ce4aaa691d" providerId="LiveId" clId="{8665081E-DECD-44D5-8656-99A132C1960E}" dt="2020-10-26T03:27:29.564" v="5116" actId="164"/>
          <ac:spMkLst>
            <pc:docMk/>
            <pc:sldMk cId="4081349120" sldId="323"/>
            <ac:spMk id="40" creationId="{2D18AB3A-ADA3-4CCE-B6BA-2239A7094E9E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2" creationId="{F0609872-B381-4FFF-BC5D-E432515467D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4" creationId="{5CA49DE9-C7E2-4A76-9709-B03ABFED22BB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48" creationId="{791A2A9A-AB27-46C7-B1FF-9DAB7BACB9E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0" creationId="{7EF430A5-BD71-4DBD-8305-234208A5AF22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2" creationId="{70CAF5A3-80FD-4791-9C04-B27CB9FF013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4" creationId="{0C940983-B32C-4146-A95A-1B79A6316CD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6" creationId="{5FDD772A-C037-45E5-9C44-99FE9C81F499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58" creationId="{4FE68116-548F-4E7A-B833-9BF385D7C93A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0" creationId="{FB8E98AB-9EF1-4801-A82A-3D3350001E0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4" creationId="{B4F43B6E-1828-4CF6-BD4D-D827189D4603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6" creationId="{C965BA5E-9FB9-477E-B505-F39E5AB00D90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68" creationId="{108F1CCE-0FA2-4F09-A510-5EEE857CAD55}"/>
          </ac:spMkLst>
        </pc:spChg>
        <pc:spChg chg="mod">
          <ac:chgData name="John Lonergan" userId="db8094ce4aaa691d" providerId="LiveId" clId="{8665081E-DECD-44D5-8656-99A132C1960E}" dt="2020-10-26T03:23:46.977" v="4968" actId="165"/>
          <ac:spMkLst>
            <pc:docMk/>
            <pc:sldMk cId="4081349120" sldId="323"/>
            <ac:spMk id="70" creationId="{4B205029-AC43-4D18-BF42-D16B621B7162}"/>
          </ac:spMkLst>
        </pc:spChg>
        <pc:grpChg chg="mod topLvl">
          <ac:chgData name="John Lonergan" userId="db8094ce4aaa691d" providerId="LiveId" clId="{8665081E-DECD-44D5-8656-99A132C1960E}" dt="2020-10-26T03:27:29.564" v="5116" actId="164"/>
          <ac:grpSpMkLst>
            <pc:docMk/>
            <pc:sldMk cId="4081349120" sldId="323"/>
            <ac:grpSpMk id="2" creationId="{550537F4-7683-4B10-AE23-19791F200EE4}"/>
          </ac:grpSpMkLst>
        </pc:grpChg>
        <pc:grpChg chg="del mod">
          <ac:chgData name="John Lonergan" userId="db8094ce4aaa691d" providerId="LiveId" clId="{8665081E-DECD-44D5-8656-99A132C1960E}" dt="2020-10-26T03:17:19.988" v="4771" actId="165"/>
          <ac:grpSpMkLst>
            <pc:docMk/>
            <pc:sldMk cId="4081349120" sldId="323"/>
            <ac:grpSpMk id="17" creationId="{6492EB70-FB86-45A7-B573-FA5CDA4B07BE}"/>
          </ac:grpSpMkLst>
        </pc:grpChg>
        <pc:grpChg chg="add del mod">
          <ac:chgData name="John Lonergan" userId="db8094ce4aaa691d" providerId="LiveId" clId="{8665081E-DECD-44D5-8656-99A132C1960E}" dt="2020-10-26T03:23:46.977" v="4968" actId="165"/>
          <ac:grpSpMkLst>
            <pc:docMk/>
            <pc:sldMk cId="4081349120" sldId="323"/>
            <ac:grpSpMk id="36" creationId="{A9C0909D-2F91-4791-9AEF-483FC2756487}"/>
          </ac:grpSpMkLst>
        </pc:grpChg>
        <pc:grpChg chg="add mod">
          <ac:chgData name="John Lonergan" userId="db8094ce4aaa691d" providerId="LiveId" clId="{8665081E-DECD-44D5-8656-99A132C1960E}" dt="2020-10-26T03:27:31.676" v="5117" actId="1076"/>
          <ac:grpSpMkLst>
            <pc:docMk/>
            <pc:sldMk cId="4081349120" sldId="323"/>
            <ac:grpSpMk id="41" creationId="{D39DD46D-A2C2-4070-9880-2959551827F7}"/>
          </ac:grpSpMkLst>
        </pc:grpChg>
        <pc:grpChg chg="del">
          <ac:chgData name="John Lonergan" userId="db8094ce4aaa691d" providerId="LiveId" clId="{8665081E-DECD-44D5-8656-99A132C1960E}" dt="2020-10-26T03:16:45.865" v="4763" actId="478"/>
          <ac:grpSpMkLst>
            <pc:docMk/>
            <pc:sldMk cId="4081349120" sldId="323"/>
            <ac:grpSpMk id="129" creationId="{B19D40A5-775D-4B5E-B62C-0DB028F17B3F}"/>
          </ac:grpSpMkLst>
        </pc:grpChg>
        <pc:cxnChg chg="del mod topLvl">
          <ac:chgData name="John Lonergan" userId="db8094ce4aaa691d" providerId="LiveId" clId="{8665081E-DECD-44D5-8656-99A132C1960E}" dt="2020-10-26T03:17:48.418" v="4777" actId="478"/>
          <ac:cxnSpMkLst>
            <pc:docMk/>
            <pc:sldMk cId="4081349120" sldId="323"/>
            <ac:cxnSpMk id="4" creationId="{FD1B4A31-825E-4529-814A-0E2E2A51F2B3}"/>
          </ac:cxnSpMkLst>
        </pc:cxnChg>
        <pc:cxnChg chg="add mod ord topLvl">
          <ac:chgData name="John Lonergan" userId="db8094ce4aaa691d" providerId="LiveId" clId="{8665081E-DECD-44D5-8656-99A132C1960E}" dt="2020-10-26T16:31:25.599" v="5332" actId="692"/>
          <ac:cxnSpMkLst>
            <pc:docMk/>
            <pc:sldMk cId="4081349120" sldId="323"/>
            <ac:cxnSpMk id="20" creationId="{4C59FEEF-12F8-4B85-8D2C-BE1DC7C45E9F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1" creationId="{CFE989BF-78A7-4BBA-9A65-9DB1F6E90A1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2" creationId="{90AFB476-2681-4842-81EC-534F184C95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3" creationId="{0704F068-7706-4F50-8DC6-3D41B5615BD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8" creationId="{7629FDD4-A60C-4C4C-8D8B-0095C750D28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79" creationId="{14F591B2-84A9-4150-A6C7-5BC5BF2821F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7" creationId="{8406372D-8CDF-4B81-AC69-3059B9208506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8" creationId="{BB759990-8EF5-457F-8693-DE3D69D75F1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89" creationId="{F70C306A-E95C-44A4-88FF-BA1FAA97584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0" creationId="{FCF9ED46-4A16-4E1A-B8EF-94852EFF6E99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3" creationId="{FC00F194-A569-436D-A58D-07D18914997E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4" creationId="{9BDA0537-01DF-442B-B982-9F58DEDB0951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6" creationId="{9941FB80-A7A9-4C81-AD53-D8CAFA9EC3C4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7" creationId="{91836585-EA98-465E-AFAD-FB0C06E82347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8" creationId="{9D46DC71-EE81-425A-B8F8-70EBFBA29398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99" creationId="{F9DFB887-EC2C-4F77-A643-320950FB79A0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09" creationId="{E439024B-38E7-4010-9FF9-BB3C42F239A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0" creationId="{FAFACE07-F31D-4A82-9D51-1BFB293592C3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1" creationId="{8205D12C-7178-4905-A07F-3CCB3DF261C5}"/>
          </ac:cxnSpMkLst>
        </pc:cxnChg>
        <pc:cxnChg chg="mod">
          <ac:chgData name="John Lonergan" userId="db8094ce4aaa691d" providerId="LiveId" clId="{8665081E-DECD-44D5-8656-99A132C1960E}" dt="2020-10-26T03:16:45.865" v="4763" actId="478"/>
          <ac:cxnSpMkLst>
            <pc:docMk/>
            <pc:sldMk cId="4081349120" sldId="323"/>
            <ac:cxnSpMk id="112" creationId="{89DAE776-9DCF-425D-AA24-9726CB46370A}"/>
          </ac:cxnSpMkLst>
        </pc:cxnChg>
      </pc:sldChg>
      <pc:sldChg chg="addSp delSp modSp add mod">
        <pc:chgData name="John Lonergan" userId="db8094ce4aaa691d" providerId="LiveId" clId="{8665081E-DECD-44D5-8656-99A132C1960E}" dt="2020-10-26T16:31:30.270" v="5333" actId="692"/>
        <pc:sldMkLst>
          <pc:docMk/>
          <pc:sldMk cId="1454464226" sldId="324"/>
        </pc:sldMkLst>
        <pc:spChg chg="add mod">
          <ac:chgData name="John Lonergan" userId="db8094ce4aaa691d" providerId="LiveId" clId="{8665081E-DECD-44D5-8656-99A132C1960E}" dt="2020-10-26T04:00:21.694" v="5253" actId="20577"/>
          <ac:spMkLst>
            <pc:docMk/>
            <pc:sldMk cId="1454464226" sldId="324"/>
            <ac:spMk id="3" creationId="{0A90C1EA-3CE8-429E-9B40-73420B4FDFFE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5" creationId="{229B279A-1499-4012-A219-F8729DBE404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9" creationId="{5E567D43-28AE-4784-A52F-60990622001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0" creationId="{4223A632-0F56-4076-8E19-2F50F94957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1" creationId="{59EE90B1-BC46-42CC-9C18-20B5842E0197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2" creationId="{B388AE6B-6DC6-46AF-BF95-947728E9BCA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4" creationId="{C44BE8AE-F1C3-401D-B171-4766FB78C3FF}"/>
          </ac:spMkLst>
        </pc:spChg>
        <pc:spChg chg="mod topLvl">
          <ac:chgData name="John Lonergan" userId="db8094ce4aaa691d" providerId="LiveId" clId="{8665081E-DECD-44D5-8656-99A132C1960E}" dt="2020-10-26T03:54:12.021" v="5130" actId="1076"/>
          <ac:spMkLst>
            <pc:docMk/>
            <pc:sldMk cId="1454464226" sldId="324"/>
            <ac:spMk id="15" creationId="{83CD898C-E052-4591-A834-973B46A96E47}"/>
          </ac:spMkLst>
        </pc:spChg>
        <pc:spChg chg="mod topLvl">
          <ac:chgData name="John Lonergan" userId="db8094ce4aaa691d" providerId="LiveId" clId="{8665081E-DECD-44D5-8656-99A132C1960E}" dt="2020-10-26T03:53:24.488" v="5119" actId="165"/>
          <ac:spMkLst>
            <pc:docMk/>
            <pc:sldMk cId="1454464226" sldId="324"/>
            <ac:spMk id="16" creationId="{8071285C-5489-4638-83FA-332E26D40D6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19" creationId="{448D80FD-BAE5-4540-A456-ACE06637394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21" creationId="{183D3CA7-966D-47FE-A57B-30D658401F69}"/>
          </ac:spMkLst>
        </pc:spChg>
        <pc:spChg chg="mod topLvl">
          <ac:chgData name="John Lonergan" userId="db8094ce4aaa691d" providerId="LiveId" clId="{8665081E-DECD-44D5-8656-99A132C1960E}" dt="2020-10-26T03:54:17.233" v="5131" actId="14100"/>
          <ac:spMkLst>
            <pc:docMk/>
            <pc:sldMk cId="1454464226" sldId="324"/>
            <ac:spMk id="24" creationId="{BEF689CE-9FBA-407D-BBE8-8D36346584C3}"/>
          </ac:spMkLst>
        </pc:spChg>
        <pc:spChg chg="add del mod">
          <ac:chgData name="John Lonergan" userId="db8094ce4aaa691d" providerId="LiveId" clId="{8665081E-DECD-44D5-8656-99A132C1960E}" dt="2020-10-26T04:03:15.424" v="5325" actId="21"/>
          <ac:spMkLst>
            <pc:docMk/>
            <pc:sldMk cId="1454464226" sldId="324"/>
            <ac:spMk id="30" creationId="{A01A0860-6A70-4DBB-BCA9-2390C97E727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1" creationId="{455F0428-83F2-4BED-874C-F83DE5ECBAD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35" creationId="{80651F0E-D76C-4464-AE9A-C1BD68252FE6}"/>
          </ac:spMkLst>
        </pc:spChg>
        <pc:spChg chg="mod topLvl">
          <ac:chgData name="John Lonergan" userId="db8094ce4aaa691d" providerId="LiveId" clId="{8665081E-DECD-44D5-8656-99A132C1960E}" dt="2020-10-26T03:55:19.106" v="5182" actId="6549"/>
          <ac:spMkLst>
            <pc:docMk/>
            <pc:sldMk cId="1454464226" sldId="324"/>
            <ac:spMk id="40" creationId="{2D18AB3A-ADA3-4CCE-B6BA-2239A7094E9E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2" creationId="{F0609872-B381-4FFF-BC5D-E432515467D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4" creationId="{5CA49DE9-C7E2-4A76-9709-B03ABFED22BB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48" creationId="{791A2A9A-AB27-46C7-B1FF-9DAB7BACB9E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0" creationId="{7EF430A5-BD71-4DBD-8305-234208A5AF22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2" creationId="{70CAF5A3-80FD-4791-9C04-B27CB9FF013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4" creationId="{0C940983-B32C-4146-A95A-1B79A6316CDA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5" creationId="{32BEA22F-96D9-4A6D-9C93-70C2BB50560C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6" creationId="{5FDD772A-C037-45E5-9C44-99FE9C81F499}"/>
          </ac:spMkLst>
        </pc:spChg>
        <pc:spChg chg="add mod">
          <ac:chgData name="John Lonergan" userId="db8094ce4aaa691d" providerId="LiveId" clId="{8665081E-DECD-44D5-8656-99A132C1960E}" dt="2020-10-26T04:02:25.540" v="5303" actId="1076"/>
          <ac:spMkLst>
            <pc:docMk/>
            <pc:sldMk cId="1454464226" sldId="324"/>
            <ac:spMk id="57" creationId="{D2DF82AF-7C7F-4B94-B406-C0B7BD4E54D4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58" creationId="{4FE68116-548F-4E7A-B833-9BF385D7C93A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0" creationId="{FB8E98AB-9EF1-4801-A82A-3D3350001E0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4" creationId="{B4F43B6E-1828-4CF6-BD4D-D827189D4603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6" creationId="{C965BA5E-9FB9-477E-B505-F39E5AB00D90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68" creationId="{108F1CCE-0FA2-4F09-A510-5EEE857CAD55}"/>
          </ac:spMkLst>
        </pc:spChg>
        <pc:spChg chg="mod topLvl">
          <ac:chgData name="John Lonergan" userId="db8094ce4aaa691d" providerId="LiveId" clId="{8665081E-DECD-44D5-8656-99A132C1960E}" dt="2020-10-26T03:53:34.106" v="5120" actId="165"/>
          <ac:spMkLst>
            <pc:docMk/>
            <pc:sldMk cId="1454464226" sldId="324"/>
            <ac:spMk id="70" creationId="{4B205029-AC43-4D18-BF42-D16B621B7162}"/>
          </ac:spMkLst>
        </pc:spChg>
        <pc:spChg chg="add mod">
          <ac:chgData name="John Lonergan" userId="db8094ce4aaa691d" providerId="LiveId" clId="{8665081E-DECD-44D5-8656-99A132C1960E}" dt="2020-10-26T04:03:19.946" v="5327" actId="1076"/>
          <ac:spMkLst>
            <pc:docMk/>
            <pc:sldMk cId="1454464226" sldId="324"/>
            <ac:spMk id="74" creationId="{1FFB9A72-8A9A-4C95-8572-55A37238E4DB}"/>
          </ac:spMkLst>
        </pc:spChg>
        <pc:grpChg chg="del mod topLvl">
          <ac:chgData name="John Lonergan" userId="db8094ce4aaa691d" providerId="LiveId" clId="{8665081E-DECD-44D5-8656-99A132C1960E}" dt="2020-10-26T03:53:34.106" v="5120" actId="165"/>
          <ac:grpSpMkLst>
            <pc:docMk/>
            <pc:sldMk cId="1454464226" sldId="324"/>
            <ac:grpSpMk id="2" creationId="{550537F4-7683-4B10-AE23-19791F200EE4}"/>
          </ac:grpSpMkLst>
        </pc:grpChg>
        <pc:grpChg chg="del">
          <ac:chgData name="John Lonergan" userId="db8094ce4aaa691d" providerId="LiveId" clId="{8665081E-DECD-44D5-8656-99A132C1960E}" dt="2020-10-26T03:53:24.488" v="5119" actId="165"/>
          <ac:grpSpMkLst>
            <pc:docMk/>
            <pc:sldMk cId="1454464226" sldId="324"/>
            <ac:grpSpMk id="41" creationId="{D39DD46D-A2C2-4070-9880-2959551827F7}"/>
          </ac:grpSpMkLst>
        </pc:grpChg>
        <pc:cxnChg chg="mod topLvl">
          <ac:chgData name="John Lonergan" userId="db8094ce4aaa691d" providerId="LiveId" clId="{8665081E-DECD-44D5-8656-99A132C1960E}" dt="2020-10-26T16:31:30.270" v="5333" actId="692"/>
          <ac:cxnSpMkLst>
            <pc:docMk/>
            <pc:sldMk cId="1454464226" sldId="324"/>
            <ac:cxnSpMk id="20" creationId="{4C59FEEF-12F8-4B85-8D2C-BE1DC7C45E9F}"/>
          </ac:cxnSpMkLst>
        </pc:cxnChg>
        <pc:cxnChg chg="add del mod">
          <ac:chgData name="John Lonergan" userId="db8094ce4aaa691d" providerId="LiveId" clId="{8665081E-DECD-44D5-8656-99A132C1960E}" dt="2020-10-26T03:55:40.564" v="5184" actId="11529"/>
          <ac:cxnSpMkLst>
            <pc:docMk/>
            <pc:sldMk cId="1454464226" sldId="324"/>
            <ac:cxnSpMk id="27" creationId="{63573E32-4F43-49D9-846D-5CB95CEBB100}"/>
          </ac:cxnSpMkLst>
        </pc:cxnChg>
        <pc:cxnChg chg="add mod">
          <ac:chgData name="John Lonergan" userId="db8094ce4aaa691d" providerId="LiveId" clId="{8665081E-DECD-44D5-8656-99A132C1960E}" dt="2020-10-26T04:03:11.242" v="5324" actId="14100"/>
          <ac:cxnSpMkLst>
            <pc:docMk/>
            <pc:sldMk cId="1454464226" sldId="324"/>
            <ac:cxnSpMk id="29" creationId="{D0E4E3CD-AD5A-4808-8744-6DE714F605A2}"/>
          </ac:cxnSpMkLst>
        </pc:cxnChg>
        <pc:cxnChg chg="add mod">
          <ac:chgData name="John Lonergan" userId="db8094ce4aaa691d" providerId="LiveId" clId="{8665081E-DECD-44D5-8656-99A132C1960E}" dt="2020-10-26T04:02:36.496" v="5305" actId="14100"/>
          <ac:cxnSpMkLst>
            <pc:docMk/>
            <pc:sldMk cId="1454464226" sldId="324"/>
            <ac:cxnSpMk id="51" creationId="{70A73005-605C-4445-BEC5-53F46815FCA8}"/>
          </ac:cxnSpMkLst>
        </pc:cxnChg>
        <pc:cxnChg chg="add mod ord">
          <ac:chgData name="John Lonergan" userId="db8094ce4aaa691d" providerId="LiveId" clId="{8665081E-DECD-44D5-8656-99A132C1960E}" dt="2020-10-26T04:03:27.977" v="5328" actId="167"/>
          <ac:cxnSpMkLst>
            <pc:docMk/>
            <pc:sldMk cId="1454464226" sldId="324"/>
            <ac:cxnSpMk id="67" creationId="{B32AA5AE-9C26-4B01-92A5-3AD2FF849003}"/>
          </ac:cxnSpMkLst>
        </pc:cxnChg>
      </pc:sldChg>
      <pc:sldChg chg="addSp delSp modSp add mod">
        <pc:chgData name="John Lonergan" userId="db8094ce4aaa691d" providerId="LiveId" clId="{8665081E-DECD-44D5-8656-99A132C1960E}" dt="2020-10-27T10:20:17.721" v="5536" actId="20577"/>
        <pc:sldMkLst>
          <pc:docMk/>
          <pc:sldMk cId="370289751" sldId="325"/>
        </pc:sldMkLst>
        <pc:spChg chg="add mod">
          <ac:chgData name="John Lonergan" userId="db8094ce4aaa691d" providerId="LiveId" clId="{8665081E-DECD-44D5-8656-99A132C1960E}" dt="2020-10-27T10:20:17.721" v="5536" actId="20577"/>
          <ac:spMkLst>
            <pc:docMk/>
            <pc:sldMk cId="370289751" sldId="325"/>
            <ac:spMk id="22" creationId="{D28B287F-8652-4A8D-A62A-9EE26AA94D35}"/>
          </ac:spMkLst>
        </pc:spChg>
        <pc:spChg chg="mod">
          <ac:chgData name="John Lonergan" userId="db8094ce4aaa691d" providerId="LiveId" clId="{8665081E-DECD-44D5-8656-99A132C1960E}" dt="2020-10-27T10:19:52.779" v="5506" actId="207"/>
          <ac:spMkLst>
            <pc:docMk/>
            <pc:sldMk cId="370289751" sldId="325"/>
            <ac:spMk id="256" creationId="{F596A8B8-D5ED-4004-980D-058D0FC057A3}"/>
          </ac:spMkLst>
        </pc:spChg>
        <pc:grpChg chg="del">
          <ac:chgData name="John Lonergan" userId="db8094ce4aaa691d" providerId="LiveId" clId="{8665081E-DECD-44D5-8656-99A132C1960E}" dt="2020-10-27T10:19:09.840" v="5359" actId="478"/>
          <ac:grpSpMkLst>
            <pc:docMk/>
            <pc:sldMk cId="370289751" sldId="325"/>
            <ac:grpSpMk id="11" creationId="{895BCB31-8153-4128-9D64-0AA71B6C809E}"/>
          </ac:grpSpMkLst>
        </pc:grpChg>
        <pc:picChg chg="add del mod">
          <ac:chgData name="John Lonergan" userId="db8094ce4aaa691d" providerId="LiveId" clId="{8665081E-DECD-44D5-8656-99A132C1960E}" dt="2020-10-27T10:19:06.735" v="5358"/>
          <ac:picMkLst>
            <pc:docMk/>
            <pc:sldMk cId="370289751" sldId="325"/>
            <ac:picMk id="15" creationId="{E6AA3F62-B8AD-400F-B1C1-5742CC9B3867}"/>
          </ac:picMkLst>
        </pc:picChg>
        <pc:picChg chg="add mod ord">
          <ac:chgData name="John Lonergan" userId="db8094ce4aaa691d" providerId="LiveId" clId="{8665081E-DECD-44D5-8656-99A132C1960E}" dt="2020-10-27T10:19:16.837" v="5364" actId="1076"/>
          <ac:picMkLst>
            <pc:docMk/>
            <pc:sldMk cId="370289751" sldId="325"/>
            <ac:picMk id="17" creationId="{C5810351-5B3C-4588-8506-7CF374006002}"/>
          </ac:picMkLst>
        </pc:picChg>
      </pc:sldChg>
    </pc:docChg>
  </pc:docChgLst>
  <pc:docChgLst>
    <pc:chgData name="John Lonergan" userId="db8094ce4aaa691d" providerId="LiveId" clId="{847DF5DB-2E5B-457E-B884-B4D5F231C8A1}"/>
    <pc:docChg chg="undo custSel addSld delSld modSld sldOrd">
      <pc:chgData name="John Lonergan" userId="db8094ce4aaa691d" providerId="LiveId" clId="{847DF5DB-2E5B-457E-B884-B4D5F231C8A1}" dt="2020-05-31T22:09:55.139" v="1472" actId="2696"/>
      <pc:docMkLst>
        <pc:docMk/>
      </pc:docMkLst>
      <pc:sldChg chg="addSp modSp mod">
        <pc:chgData name="John Lonergan" userId="db8094ce4aaa691d" providerId="LiveId" clId="{847DF5DB-2E5B-457E-B884-B4D5F231C8A1}" dt="2020-05-27T23:21:50.267" v="1135"/>
        <pc:sldMkLst>
          <pc:docMk/>
          <pc:sldMk cId="1142683116" sldId="266"/>
        </pc:sldMkLst>
        <pc:spChg chg="add mod">
          <ac:chgData name="John Lonergan" userId="db8094ce4aaa691d" providerId="LiveId" clId="{847DF5DB-2E5B-457E-B884-B4D5F231C8A1}" dt="2020-05-27T22:34:53.270" v="770" actId="6549"/>
          <ac:spMkLst>
            <pc:docMk/>
            <pc:sldMk cId="1142683116" sldId="266"/>
            <ac:spMk id="12" creationId="{02DA1BB0-6996-4CD7-9642-38CF889CF31B}"/>
          </ac:spMkLst>
        </pc:spChg>
        <pc:spChg chg="add mod">
          <ac:chgData name="John Lonergan" userId="db8094ce4aaa691d" providerId="LiveId" clId="{847DF5DB-2E5B-457E-B884-B4D5F231C8A1}" dt="2020-05-27T23:21:50.267" v="1135"/>
          <ac:spMkLst>
            <pc:docMk/>
            <pc:sldMk cId="1142683116" sldId="266"/>
            <ac:spMk id="13" creationId="{D3552ED0-B0DA-4511-BB41-D510000E969A}"/>
          </ac:spMkLst>
        </pc:spChg>
        <pc:spChg chg="mod">
          <ac:chgData name="John Lonergan" userId="db8094ce4aaa691d" providerId="LiveId" clId="{847DF5DB-2E5B-457E-B884-B4D5F231C8A1}" dt="2020-05-27T22:42:22.875" v="1001" actId="1076"/>
          <ac:spMkLst>
            <pc:docMk/>
            <pc:sldMk cId="1142683116" sldId="266"/>
            <ac:spMk id="230" creationId="{FF10B9DF-ACEE-4E74-AEFA-ADA4E4512252}"/>
          </ac:spMkLst>
        </pc:spChg>
        <pc:spChg chg="mod">
          <ac:chgData name="John Lonergan" userId="db8094ce4aaa691d" providerId="LiveId" clId="{847DF5DB-2E5B-457E-B884-B4D5F231C8A1}" dt="2020-05-27T22:44:46.105" v="1044" actId="1038"/>
          <ac:spMkLst>
            <pc:docMk/>
            <pc:sldMk cId="1142683116" sldId="266"/>
            <ac:spMk id="249" creationId="{A0D08B8D-954A-4025-8702-4B4AD1305918}"/>
          </ac:spMkLst>
        </pc:spChg>
        <pc:spChg chg="mod">
          <ac:chgData name="John Lonergan" userId="db8094ce4aaa691d" providerId="LiveId" clId="{847DF5DB-2E5B-457E-B884-B4D5F231C8A1}" dt="2020-05-21T02:30:34.028" v="313" actId="20577"/>
          <ac:spMkLst>
            <pc:docMk/>
            <pc:sldMk cId="1142683116" sldId="266"/>
            <ac:spMk id="256" creationId="{F596A8B8-D5ED-4004-980D-058D0FC057A3}"/>
          </ac:spMkLst>
        </pc:spChg>
        <pc:spChg chg="mod">
          <ac:chgData name="John Lonergan" userId="db8094ce4aaa691d" providerId="LiveId" clId="{847DF5DB-2E5B-457E-B884-B4D5F231C8A1}" dt="2020-05-27T22:25:35.471" v="509" actId="1076"/>
          <ac:spMkLst>
            <pc:docMk/>
            <pc:sldMk cId="1142683116" sldId="266"/>
            <ac:spMk id="257" creationId="{8196FAB0-6D2F-4C28-ACE9-24C348919033}"/>
          </ac:spMkLst>
        </pc:spChg>
        <pc:spChg chg="add mod">
          <ac:chgData name="John Lonergan" userId="db8094ce4aaa691d" providerId="LiveId" clId="{847DF5DB-2E5B-457E-B884-B4D5F231C8A1}" dt="2020-05-27T22:25:39.813" v="510" actId="1076"/>
          <ac:spMkLst>
            <pc:docMk/>
            <pc:sldMk cId="1142683116" sldId="266"/>
            <ac:spMk id="258" creationId="{6D43817C-51E2-4679-A8FF-7E8B794F88C1}"/>
          </ac:spMkLst>
        </pc:spChg>
        <pc:spChg chg="add mod">
          <ac:chgData name="John Lonergan" userId="db8094ce4aaa691d" providerId="LiveId" clId="{847DF5DB-2E5B-457E-B884-B4D5F231C8A1}" dt="2020-05-27T22:25:46.093" v="511" actId="1076"/>
          <ac:spMkLst>
            <pc:docMk/>
            <pc:sldMk cId="1142683116" sldId="266"/>
            <ac:spMk id="265" creationId="{27F79C31-3C83-4A2B-8FF6-3CFD98C77905}"/>
          </ac:spMkLst>
        </pc:spChg>
        <pc:spChg chg="add mod">
          <ac:chgData name="John Lonergan" userId="db8094ce4aaa691d" providerId="LiveId" clId="{847DF5DB-2E5B-457E-B884-B4D5F231C8A1}" dt="2020-05-27T22:24:13.861" v="408" actId="1076"/>
          <ac:spMkLst>
            <pc:docMk/>
            <pc:sldMk cId="1142683116" sldId="266"/>
            <ac:spMk id="267" creationId="{D63EC185-438D-4CD7-98CD-A6072398DB73}"/>
          </ac:spMkLst>
        </pc:spChg>
        <pc:spChg chg="add mod">
          <ac:chgData name="John Lonergan" userId="db8094ce4aaa691d" providerId="LiveId" clId="{847DF5DB-2E5B-457E-B884-B4D5F231C8A1}" dt="2020-05-27T22:34:56.041" v="771" actId="6549"/>
          <ac:spMkLst>
            <pc:docMk/>
            <pc:sldMk cId="1142683116" sldId="266"/>
            <ac:spMk id="268" creationId="{3EEAC8AA-DCBE-4DAA-9BF1-A5E1593EEC16}"/>
          </ac:spMkLst>
        </pc:spChg>
        <pc:spChg chg="mod">
          <ac:chgData name="John Lonergan" userId="db8094ce4aaa691d" providerId="LiveId" clId="{847DF5DB-2E5B-457E-B884-B4D5F231C8A1}" dt="2020-05-27T22:42:39.291" v="1003" actId="1076"/>
          <ac:spMkLst>
            <pc:docMk/>
            <pc:sldMk cId="1142683116" sldId="266"/>
            <ac:spMk id="270" creationId="{9DACF784-B0AA-4578-8846-8C82EBF0C6AB}"/>
          </ac:spMkLst>
        </pc:spChg>
        <pc:spChg chg="add mod">
          <ac:chgData name="John Lonergan" userId="db8094ce4aaa691d" providerId="LiveId" clId="{847DF5DB-2E5B-457E-B884-B4D5F231C8A1}" dt="2020-05-27T22:43:54.777" v="1012" actId="1076"/>
          <ac:spMkLst>
            <pc:docMk/>
            <pc:sldMk cId="1142683116" sldId="266"/>
            <ac:spMk id="276" creationId="{88CA2060-CFDD-4A99-A0D1-5173533ED8E0}"/>
          </ac:spMkLst>
        </pc:spChg>
        <pc:spChg chg="add mod">
          <ac:chgData name="John Lonergan" userId="db8094ce4aaa691d" providerId="LiveId" clId="{847DF5DB-2E5B-457E-B884-B4D5F231C8A1}" dt="2020-05-27T22:43:05.110" v="1004" actId="1076"/>
          <ac:spMkLst>
            <pc:docMk/>
            <pc:sldMk cId="1142683116" sldId="266"/>
            <ac:spMk id="278" creationId="{1B4E6AEF-A7CC-4627-B5E6-ADE67F883496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4" creationId="{665EE42E-17AE-4883-8274-A91C4F007D9F}"/>
          </ac:spMkLst>
        </pc:spChg>
        <pc:spChg chg="add mod">
          <ac:chgData name="John Lonergan" userId="db8094ce4aaa691d" providerId="LiveId" clId="{847DF5DB-2E5B-457E-B884-B4D5F231C8A1}" dt="2020-05-27T22:33:20.219" v="721" actId="6549"/>
          <ac:spMkLst>
            <pc:docMk/>
            <pc:sldMk cId="1142683116" sldId="266"/>
            <ac:spMk id="285" creationId="{880D2F80-9E5E-4B07-AA72-41711625D73D}"/>
          </ac:spMkLst>
        </pc:spChg>
        <pc:spChg chg="add mod">
          <ac:chgData name="John Lonergan" userId="db8094ce4aaa691d" providerId="LiveId" clId="{847DF5DB-2E5B-457E-B884-B4D5F231C8A1}" dt="2020-05-27T22:34:30.346" v="769" actId="1036"/>
          <ac:spMkLst>
            <pc:docMk/>
            <pc:sldMk cId="1142683116" sldId="266"/>
            <ac:spMk id="288" creationId="{651709AE-1B06-44EE-B685-BD9CEA1060FD}"/>
          </ac:spMkLst>
        </pc:spChg>
        <pc:spChg chg="add mod">
          <ac:chgData name="John Lonergan" userId="db8094ce4aaa691d" providerId="LiveId" clId="{847DF5DB-2E5B-457E-B884-B4D5F231C8A1}" dt="2020-05-27T22:33:27.277" v="728" actId="6549"/>
          <ac:spMkLst>
            <pc:docMk/>
            <pc:sldMk cId="1142683116" sldId="266"/>
            <ac:spMk id="302" creationId="{FC14F9B5-D359-4E6B-A7DC-149DD452E7DF}"/>
          </ac:spMkLst>
        </pc:spChg>
        <pc:spChg chg="add mod">
          <ac:chgData name="John Lonergan" userId="db8094ce4aaa691d" providerId="LiveId" clId="{847DF5DB-2E5B-457E-B884-B4D5F231C8A1}" dt="2020-05-27T22:36:31.909" v="814" actId="20577"/>
          <ac:spMkLst>
            <pc:docMk/>
            <pc:sldMk cId="1142683116" sldId="266"/>
            <ac:spMk id="304" creationId="{1C031000-7C08-4338-B81D-48B5FC126144}"/>
          </ac:spMkLst>
        </pc:spChg>
        <pc:spChg chg="add mod">
          <ac:chgData name="John Lonergan" userId="db8094ce4aaa691d" providerId="LiveId" clId="{847DF5DB-2E5B-457E-B884-B4D5F231C8A1}" dt="2020-05-27T22:36:50.064" v="838" actId="20577"/>
          <ac:spMkLst>
            <pc:docMk/>
            <pc:sldMk cId="1142683116" sldId="266"/>
            <ac:spMk id="309" creationId="{801A2CF8-F1BD-4838-90C8-D931FC31CFC6}"/>
          </ac:spMkLst>
        </pc:spChg>
        <pc:spChg chg="add mod">
          <ac:chgData name="John Lonergan" userId="db8094ce4aaa691d" providerId="LiveId" clId="{847DF5DB-2E5B-457E-B884-B4D5F231C8A1}" dt="2020-05-27T22:42:00.091" v="1000" actId="6549"/>
          <ac:spMkLst>
            <pc:docMk/>
            <pc:sldMk cId="1142683116" sldId="266"/>
            <ac:spMk id="312" creationId="{0B00C708-F1BD-4CD3-B888-28A684356C3A}"/>
          </ac:spMkLst>
        </pc:spChg>
        <pc:spChg chg="add mod">
          <ac:chgData name="John Lonergan" userId="db8094ce4aaa691d" providerId="LiveId" clId="{847DF5DB-2E5B-457E-B884-B4D5F231C8A1}" dt="2020-05-27T22:41:54.259" v="997" actId="6549"/>
          <ac:spMkLst>
            <pc:docMk/>
            <pc:sldMk cId="1142683116" sldId="266"/>
            <ac:spMk id="317" creationId="{FC771059-C1C6-482F-8BCF-83F8699CEB80}"/>
          </ac:spMkLst>
        </pc:spChg>
        <pc:spChg chg="add mod">
          <ac:chgData name="John Lonergan" userId="db8094ce4aaa691d" providerId="LiveId" clId="{847DF5DB-2E5B-457E-B884-B4D5F231C8A1}" dt="2020-05-27T22:41:50.702" v="995" actId="20577"/>
          <ac:spMkLst>
            <pc:docMk/>
            <pc:sldMk cId="1142683116" sldId="266"/>
            <ac:spMk id="319" creationId="{6CA8932D-944F-4E39-B78D-26E2F8613D7B}"/>
          </ac:spMkLst>
        </pc:spChg>
        <pc:spChg chg="add mod">
          <ac:chgData name="John Lonergan" userId="db8094ce4aaa691d" providerId="LiveId" clId="{847DF5DB-2E5B-457E-B884-B4D5F231C8A1}" dt="2020-05-27T22:40:34.492" v="948" actId="1076"/>
          <ac:spMkLst>
            <pc:docMk/>
            <pc:sldMk cId="1142683116" sldId="266"/>
            <ac:spMk id="320" creationId="{2112E922-17FB-44FC-9DF9-5D329B90F6DA}"/>
          </ac:spMkLst>
        </pc:spChg>
        <pc:spChg chg="add mod">
          <ac:chgData name="John Lonergan" userId="db8094ce4aaa691d" providerId="LiveId" clId="{847DF5DB-2E5B-457E-B884-B4D5F231C8A1}" dt="2020-05-27T22:40:30.503" v="947" actId="20577"/>
          <ac:spMkLst>
            <pc:docMk/>
            <pc:sldMk cId="1142683116" sldId="266"/>
            <ac:spMk id="321" creationId="{4C6D89DC-A566-47DA-AF18-B733BB665279}"/>
          </ac:spMkLst>
        </pc:spChg>
        <pc:spChg chg="add mod">
          <ac:chgData name="John Lonergan" userId="db8094ce4aaa691d" providerId="LiveId" clId="{847DF5DB-2E5B-457E-B884-B4D5F231C8A1}" dt="2020-05-27T22:44:20.016" v="1037" actId="1038"/>
          <ac:spMkLst>
            <pc:docMk/>
            <pc:sldMk cId="1142683116" sldId="266"/>
            <ac:spMk id="322" creationId="{F3837CE7-1FA5-4360-A200-8D6F1310ADF6}"/>
          </ac:spMkLst>
        </pc:spChg>
        <pc:spChg chg="add mod">
          <ac:chgData name="John Lonergan" userId="db8094ce4aaa691d" providerId="LiveId" clId="{847DF5DB-2E5B-457E-B884-B4D5F231C8A1}" dt="2020-05-27T22:44:04.458" v="1017" actId="20577"/>
          <ac:spMkLst>
            <pc:docMk/>
            <pc:sldMk cId="1142683116" sldId="266"/>
            <ac:spMk id="323" creationId="{DCEA736C-A26B-44C8-BF54-91D44B142BE2}"/>
          </ac:spMkLst>
        </pc:spChg>
      </pc:sldChg>
      <pc:sldChg chg="addSp delSp modSp add del mod ord">
        <pc:chgData name="John Lonergan" userId="db8094ce4aaa691d" providerId="LiveId" clId="{847DF5DB-2E5B-457E-B884-B4D5F231C8A1}" dt="2020-05-31T22:09:55.139" v="1472" actId="2696"/>
        <pc:sldMkLst>
          <pc:docMk/>
          <pc:sldMk cId="1007065174" sldId="269"/>
        </pc:sldMkLst>
        <pc:spChg chg="add mod">
          <ac:chgData name="John Lonergan" userId="db8094ce4aaa691d" providerId="LiveId" clId="{847DF5DB-2E5B-457E-B884-B4D5F231C8A1}" dt="2020-05-28T12:45:12.037" v="1470" actId="113"/>
          <ac:spMkLst>
            <pc:docMk/>
            <pc:sldMk cId="1007065174" sldId="269"/>
            <ac:spMk id="17" creationId="{FC8CA2E0-BCCE-44FD-8755-5B1FE3270CAF}"/>
          </ac:spMkLst>
        </pc:spChg>
        <pc:spChg chg="mod">
          <ac:chgData name="John Lonergan" userId="db8094ce4aaa691d" providerId="LiveId" clId="{847DF5DB-2E5B-457E-B884-B4D5F231C8A1}" dt="2020-05-27T23:26:54.236" v="1182" actId="14100"/>
          <ac:spMkLst>
            <pc:docMk/>
            <pc:sldMk cId="1007065174" sldId="269"/>
            <ac:spMk id="19" creationId="{41ADF1AA-4D70-4C5E-8B4B-85BBF87D4F6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2" creationId="{9F4C7E4D-FD73-4547-B039-49545490424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3" creationId="{E7C88D45-4583-4210-A480-8248BC27AB0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45" creationId="{492F8E01-F63C-47F7-8BA7-BB6CB35F3FF9}"/>
          </ac:spMkLst>
        </pc:spChg>
        <pc:spChg chg="del mod topLvl">
          <ac:chgData name="John Lonergan" userId="db8094ce4aaa691d" providerId="LiveId" clId="{847DF5DB-2E5B-457E-B884-B4D5F231C8A1}" dt="2020-05-27T23:28:37.403" v="1332" actId="478"/>
          <ac:spMkLst>
            <pc:docMk/>
            <pc:sldMk cId="1007065174" sldId="269"/>
            <ac:spMk id="55" creationId="{AB2B53F2-2764-4C69-B2C7-706AF8532E4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2" creationId="{55DE9556-620F-4631-8C86-578E22DFF1E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5" creationId="{2A80DA6B-C560-4EA4-8620-80756AEAAC9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6" creationId="{56A939D6-4A81-446D-AD34-2949F22F3A6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7" creationId="{72CB771F-B726-47AF-993A-AD00522E73A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69" creationId="{4D9C0343-2557-4509-B61C-38F7A925F8B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0" creationId="{B79840BD-4921-459A-A12D-55EFCACCE87C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1" creationId="{E206B16A-8C94-4AA6-A497-21845E33B4A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72" creationId="{484D9532-B07E-4FA5-854D-FD47401C0F03}"/>
          </ac:spMkLst>
        </pc:spChg>
        <pc:spChg chg="del mod topLvl">
          <ac:chgData name="John Lonergan" userId="db8094ce4aaa691d" providerId="LiveId" clId="{847DF5DB-2E5B-457E-B884-B4D5F231C8A1}" dt="2020-05-27T23:28:36.492" v="1331" actId="478"/>
          <ac:spMkLst>
            <pc:docMk/>
            <pc:sldMk cId="1007065174" sldId="269"/>
            <ac:spMk id="73" creationId="{CABED4FB-16AF-4E17-AE34-3E047E2ACF13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2" creationId="{8E7DB4C1-09DF-451A-AE6A-A84DAB3909D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3" creationId="{AE30E9A6-A2C2-4FA7-AC69-E312B71E869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4" creationId="{7CCD316C-8E82-4986-AB04-68E7980305B4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86" creationId="{7C633B82-87FD-4F66-A303-6ECD6B44F6EC}"/>
          </ac:spMkLst>
        </pc:spChg>
        <pc:spChg chg="del mod topLvl">
          <ac:chgData name="John Lonergan" userId="db8094ce4aaa691d" providerId="LiveId" clId="{847DF5DB-2E5B-457E-B884-B4D5F231C8A1}" dt="2020-05-27T23:28:18.099" v="1326" actId="478"/>
          <ac:spMkLst>
            <pc:docMk/>
            <pc:sldMk cId="1007065174" sldId="269"/>
            <ac:spMk id="90" creationId="{2416BBBF-E045-4993-9A22-AA65BB9C02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2" creationId="{5DB9E8AD-01AC-4F5A-9397-88B69A0D0C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93" creationId="{0791AC14-EE37-4FF1-AE07-37A515F03D3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3" creationId="{4AA37EFF-733B-4CBA-977D-6434819C070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4" creationId="{13A62504-323C-4CED-A778-20C2C426BE9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5" creationId="{0A582020-D30D-4A20-A9A2-A0E53E68720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7" creationId="{F96F241F-62E7-4AA3-9AD1-3B43A60DDA6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8" creationId="{02633867-153A-46A7-9BC5-51192A3B4C88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09" creationId="{664BAC61-CC8E-4B72-94A0-91BE70F283F7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4" creationId="{FDC98006-F664-4D0B-80FA-B985BCC0A9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5" creationId="{CE083B1F-192F-4E9F-9848-D733863561DD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7" creationId="{E05E5AF0-DFEB-4508-A8FE-C4C735AE34A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18" creationId="{5C67C7C3-280F-48D2-A5A8-AE4CD0A6A27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0" creationId="{D1F4F7D1-8D90-4229-A0F4-0E3F710C8E5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1" creationId="{D983750E-0464-429D-91E5-E0CDDB45368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3" creationId="{6BC2D513-3412-4778-AC88-470FD6F8EA5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24" creationId="{5D552A48-4211-47BD-932B-16BD3B138E8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0" creationId="{E09CA5A2-7F6D-4CA7-AA48-91B432CDBD8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1" creationId="{BB0BE148-1B51-41B7-BD8C-3653DA60C9EF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2" creationId="{3BCA1FF8-9A18-4E0D-BACE-489B91BD84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5" creationId="{C0A026CD-47A4-49A5-BB89-1F222E0AEF4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6" creationId="{73505E47-2D71-43FA-B0E9-DC3C54B32E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7" creationId="{2022A64F-6AC0-4FF8-80E3-B06E7C82956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38" creationId="{9686A4B2-A0E8-485B-BA6D-029363CFD016}"/>
          </ac:spMkLst>
        </pc:spChg>
        <pc:spChg chg="del mod topLvl">
          <ac:chgData name="John Lonergan" userId="db8094ce4aaa691d" providerId="LiveId" clId="{847DF5DB-2E5B-457E-B884-B4D5F231C8A1}" dt="2020-05-27T23:28:35.019" v="1330" actId="478"/>
          <ac:spMkLst>
            <pc:docMk/>
            <pc:sldMk cId="1007065174" sldId="269"/>
            <ac:spMk id="139" creationId="{EB1F7943-F8A5-4DE2-85F1-3D7ECBC44AEE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1" creationId="{E45D94E0-1CDE-4E74-A199-5AFB9DA2CFD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2" creationId="{CB786B68-E910-4841-BDCA-26295B24DDD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4" creationId="{54F05AA5-1117-4F19-9F2F-11A6381B54E2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5" creationId="{A79C7660-A407-4380-861A-D0C2FA91BBF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6" creationId="{E71FE9A0-F565-42F9-955F-0C94CBB67F20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8" creationId="{7C33C2F0-883D-4FF9-A07D-C01FF78BD939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49" creationId="{E8771576-C96C-4965-BD1F-7DF24E2A6A4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0" creationId="{8D108712-44B6-48F4-965D-A2EB5A54631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2" creationId="{1B8E130C-E755-440F-9756-BE86ED459B1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3" creationId="{633CBEA9-5394-41B5-B871-30705951F1D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4" creationId="{57219FB8-13A4-4E15-B7B6-B4D63DC32BB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5" creationId="{3487D8AF-055B-4FF8-8BB3-051B4E778B1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6" creationId="{D48E5888-1C19-4D69-8D33-683447340B6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157" creationId="{E88DDB59-7F11-4BD4-853E-1EF1B3F7C3A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58" creationId="{57D12E6D-951D-4894-9390-2678C154D91F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1" creationId="{C0E2FB12-6D25-4E5C-896E-5DC15BC728B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2" creationId="{F422C8C6-5EEC-44E9-9EB5-0D20C3EAB0C5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63" creationId="{7097B8CE-1497-458C-AEB8-F50044B14BD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0" creationId="{473D2322-7281-4A75-B6D4-B4D638E672CE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1" creationId="{3A421305-2E4B-4780-A198-2DDFB419F4D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172" creationId="{D90AE5A1-FC79-4377-AA5C-31653A9EB35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6" creationId="{16FCC582-89D4-480B-86DA-E8E7AAA03A78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7" creationId="{A746DF72-2E9D-4C7A-9926-CA5AA16B0504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78" creationId="{5F2E0968-D3AC-45A3-B2A3-2F65A993B64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4" creationId="{ADC82F6B-CC24-4F75-876F-31062F63E36C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5" creationId="{59D80FD1-F659-416D-8A61-D270693A57A1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186" creationId="{BA8AB9D5-FBBF-45A3-9E8B-3E504B207713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13" creationId="{74BD9AB0-D0B7-4E41-AC65-389989B32E24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16" creationId="{58663D43-3A88-41AD-B805-36214A606D4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8" creationId="{FCBDB902-1714-4565-A7C5-AC599B1C99F3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19" creationId="{25C94DD2-540D-4BC5-BC93-E048D649172A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1" creationId="{A19CD78A-EDA9-4AD4-A50D-C692BDA7D2B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2" creationId="{EA533482-E317-4931-BC71-E5C29EE169D1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4" creationId="{6163920B-3140-42A7-B5A8-3AC554086D96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5" creationId="{931980F1-34B6-4A8D-A8E8-D24A4FABFBF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6" creationId="{3E85448D-8166-4B35-A0DB-D3DE56DFA0E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7" creationId="{DE5561B4-7D99-47C5-835E-B1F3BCC762C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8" creationId="{87E58D67-0F9E-433B-B5DD-67DE75427BA9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29" creationId="{DB3D9B9E-02FA-4398-BF25-74E50A8BFDE2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33" creationId="{F2D41067-558D-4281-AC80-FB3F805105E9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39" creationId="{E2BA389C-82D1-41E9-8C20-C19862644FD2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40" creationId="{1B1DCA5D-2BFF-4523-874F-D3C20AF5527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4" creationId="{064929AE-D691-448F-B0E9-36B5EEB230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5" creationId="{324490AB-54C2-41B7-B43D-E1AA32A2396F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6" creationId="{FB670E55-D3B5-44BC-8C05-FF8DADD7087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47" creationId="{96E89E2B-DCAD-47B5-9F71-AFED174CF7B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8" creationId="{63C9F6AA-BF37-4280-9CE7-132543C32A0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49" creationId="{A0D08B8D-954A-4025-8702-4B4AD130591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0" creationId="{CEA1A258-0CE8-41E4-86C1-7D06F5540885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2" creationId="{4C0DB041-CE9D-4203-A588-11CA0C0C96D4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3" creationId="{FA822E78-E2F3-4126-956D-ADA2B6F1BFCB}"/>
          </ac:spMkLst>
        </pc:spChg>
        <pc:spChg chg="mod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4" creationId="{7C818130-2887-49EB-B3BF-5268CC1EB40B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5" creationId="{6B7543FB-F47C-448C-860F-96135CFD215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58" creationId="{6D43817C-51E2-4679-A8FF-7E8B794F88C1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0" creationId="{C56C62FE-D805-4A82-8932-2D4D436FD78B}"/>
          </ac:spMkLst>
        </pc:spChg>
        <pc:spChg chg="mod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1" creationId="{28BE90D7-1689-4954-B0BB-8D1EE7D708A0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3" creationId="{D44337E0-5172-4D9D-98D1-43CE4C1A4D69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4" creationId="{A03AB70C-83F6-43FF-BED0-32C5A6F0FAF2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65" creationId="{27F79C31-3C83-4A2B-8FF6-3CFD98C77905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66" creationId="{079B2E6B-2443-43B6-A496-08054BE45778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69" creationId="{084459A5-1FD2-4BC6-9670-C753344FAE4E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270" creationId="{9DACF784-B0AA-4578-8846-8C82EBF0C6A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271" creationId="{CDBFAA5D-88A7-4803-8831-B065EF7AC8A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2" creationId="{9EB3CC25-5E3D-41F8-A883-57B1BD51E78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3" creationId="{D0BDD5DC-D63D-4146-AB73-354198B598E8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4" creationId="{14B922E7-3DFE-4BA7-989D-F0E1CDB02AAC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5" creationId="{D8BA6C92-4A1A-4015-A6AA-1FC323B88D95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6" creationId="{88CA2060-CFDD-4A99-A0D1-5173533ED8E0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7" creationId="{D1468556-5E05-4468-ABAC-F60B67F86231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8" creationId="{1B4E6AEF-A7CC-4627-B5E6-ADE67F88349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79" creationId="{C7DE3B2C-FEBE-4EF5-925E-F4B36B2DCC2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1" creationId="{DD81BC24-EF1C-4564-A349-6F67C25C4377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2" creationId="{455BB8A3-1178-48C4-89CD-7F374397C944}"/>
          </ac:spMkLst>
        </pc:spChg>
        <pc:spChg chg="mod topLvl">
          <ac:chgData name="John Lonergan" userId="db8094ce4aaa691d" providerId="LiveId" clId="{847DF5DB-2E5B-457E-B884-B4D5F231C8A1}" dt="2020-05-27T23:29:23.988" v="1372" actId="1038"/>
          <ac:spMkLst>
            <pc:docMk/>
            <pc:sldMk cId="1007065174" sldId="269"/>
            <ac:spMk id="284" creationId="{665EE42E-17AE-4883-8274-A91C4F007D9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285" creationId="{880D2F80-9E5E-4B07-AA72-41711625D73D}"/>
          </ac:spMkLst>
        </pc:spChg>
        <pc:spChg chg="mod topLvl">
          <ac:chgData name="John Lonergan" userId="db8094ce4aaa691d" providerId="LiveId" clId="{847DF5DB-2E5B-457E-B884-B4D5F231C8A1}" dt="2020-05-27T23:29:27.891" v="1383" actId="1038"/>
          <ac:spMkLst>
            <pc:docMk/>
            <pc:sldMk cId="1007065174" sldId="269"/>
            <ac:spMk id="288" creationId="{651709AE-1B06-44EE-B685-BD9CEA1060FD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2" creationId="{FC14F9B5-D359-4E6B-A7DC-149DD452E7DF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4" creationId="{1C031000-7C08-4338-B81D-48B5FC126144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6" creationId="{C3E9E878-748B-4296-AAA0-E3A526FE6781}"/>
          </ac:spMkLst>
        </pc:spChg>
        <pc:spChg chg="mod">
          <ac:chgData name="John Lonergan" userId="db8094ce4aaa691d" providerId="LiveId" clId="{847DF5DB-2E5B-457E-B884-B4D5F231C8A1}" dt="2020-05-27T23:39:27.225" v="1414" actId="1035"/>
          <ac:spMkLst>
            <pc:docMk/>
            <pc:sldMk cId="1007065174" sldId="269"/>
            <ac:spMk id="307" creationId="{9CD0C75B-A5C4-495D-AAD9-E55FA3BA887E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09" creationId="{801A2CF8-F1BD-4838-90C8-D931FC31CFC6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2" creationId="{0B00C708-F1BD-4CD3-B888-28A684356C3A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5" creationId="{B6F889DF-227E-472E-B63E-8274626856B6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6" creationId="{E1457E78-C99B-449E-AE09-FAC6B59886FD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7" creationId="{FC771059-C1C6-482F-8BCF-83F8699CEB80}"/>
          </ac:spMkLst>
        </pc:spChg>
        <pc:spChg chg="mod topLvl">
          <ac:chgData name="John Lonergan" userId="db8094ce4aaa691d" providerId="LiveId" clId="{847DF5DB-2E5B-457E-B884-B4D5F231C8A1}" dt="2020-05-27T23:30:20.388" v="1384" actId="165"/>
          <ac:spMkLst>
            <pc:docMk/>
            <pc:sldMk cId="1007065174" sldId="269"/>
            <ac:spMk id="318" creationId="{7B56701B-9736-4FCC-8ABC-6857EE767BB7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19" creationId="{6CA8932D-944F-4E39-B78D-26E2F8613D7B}"/>
          </ac:spMkLst>
        </pc:spChg>
        <pc:spChg chg="mod">
          <ac:chgData name="John Lonergan" userId="db8094ce4aaa691d" providerId="LiveId" clId="{847DF5DB-2E5B-457E-B884-B4D5F231C8A1}" dt="2020-05-27T23:26:58.588" v="1187" actId="164"/>
          <ac:spMkLst>
            <pc:docMk/>
            <pc:sldMk cId="1007065174" sldId="269"/>
            <ac:spMk id="320" creationId="{2112E922-17FB-44FC-9DF9-5D329B90F6DA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2" creationId="{F3837CE7-1FA5-4360-A200-8D6F1310ADF6}"/>
          </ac:spMkLst>
        </pc:spChg>
        <pc:spChg chg="mod topLvl">
          <ac:chgData name="John Lonergan" userId="db8094ce4aaa691d" providerId="LiveId" clId="{847DF5DB-2E5B-457E-B884-B4D5F231C8A1}" dt="2020-05-27T23:28:15.209" v="1325" actId="165"/>
          <ac:spMkLst>
            <pc:docMk/>
            <pc:sldMk cId="1007065174" sldId="269"/>
            <ac:spMk id="323" creationId="{DCEA736C-A26B-44C8-BF54-91D44B142BE2}"/>
          </ac:spMkLst>
        </pc:spChg>
        <pc:spChg chg="add mod">
          <ac:chgData name="John Lonergan" userId="db8094ce4aaa691d" providerId="LiveId" clId="{847DF5DB-2E5B-457E-B884-B4D5F231C8A1}" dt="2020-05-27T23:27:15.869" v="1190" actId="571"/>
          <ac:spMkLst>
            <pc:docMk/>
            <pc:sldMk cId="1007065174" sldId="269"/>
            <ac:spMk id="325" creationId="{4A766597-D578-4196-8374-3B4BF3A5D1B1}"/>
          </ac:spMkLst>
        </pc:spChg>
        <pc:spChg chg="add mod">
          <ac:chgData name="John Lonergan" userId="db8094ce4aaa691d" providerId="LiveId" clId="{847DF5DB-2E5B-457E-B884-B4D5F231C8A1}" dt="2020-05-27T23:28:32.577" v="1329" actId="14100"/>
          <ac:spMkLst>
            <pc:docMk/>
            <pc:sldMk cId="1007065174" sldId="269"/>
            <ac:spMk id="326" creationId="{7D2A9E20-9564-4F9C-872E-8034B9EA6869}"/>
          </ac:spMkLst>
        </pc:spChg>
        <pc:spChg chg="add mod">
          <ac:chgData name="John Lonergan" userId="db8094ce4aaa691d" providerId="LiveId" clId="{847DF5DB-2E5B-457E-B884-B4D5F231C8A1}" dt="2020-05-27T23:28:46.504" v="1335" actId="1035"/>
          <ac:spMkLst>
            <pc:docMk/>
            <pc:sldMk cId="1007065174" sldId="269"/>
            <ac:spMk id="327" creationId="{89E191B8-463F-46D3-8807-AD2F6EA7FBF3}"/>
          </ac:spMkLst>
        </pc:spChg>
        <pc:spChg chg="add mod">
          <ac:chgData name="John Lonergan" userId="db8094ce4aaa691d" providerId="LiveId" clId="{847DF5DB-2E5B-457E-B884-B4D5F231C8A1}" dt="2020-05-27T23:28:57.056" v="1342" actId="1036"/>
          <ac:spMkLst>
            <pc:docMk/>
            <pc:sldMk cId="1007065174" sldId="269"/>
            <ac:spMk id="328" creationId="{9984CF67-55C0-4369-B915-534EB88E22F9}"/>
          </ac:spMkLst>
        </pc:spChg>
        <pc:spChg chg="add mod">
          <ac:chgData name="John Lonergan" userId="db8094ce4aaa691d" providerId="LiveId" clId="{847DF5DB-2E5B-457E-B884-B4D5F231C8A1}" dt="2020-05-27T23:29:09.827" v="1346" actId="1035"/>
          <ac:spMkLst>
            <pc:docMk/>
            <pc:sldMk cId="1007065174" sldId="269"/>
            <ac:spMk id="337" creationId="{BECE6331-E89B-4553-BAE1-D248A3D29DB9}"/>
          </ac:spMkLst>
        </pc:spChg>
        <pc:grpChg chg="add del mod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" creationId="{ABC270A0-097F-4843-9A78-A90E04AC431C}"/>
          </ac:grpSpMkLst>
        </pc:grpChg>
        <pc:grpChg chg="add 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5" creationId="{1355B7EE-DFFE-4A22-B64F-230FFC6337AA}"/>
          </ac:grpSpMkLst>
        </pc:grpChg>
        <pc:grpChg chg="add del mod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" creationId="{DA7E8BD1-FF2D-4E33-86AB-60E95687F9B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1" creationId="{32C5B921-27A9-47B1-A79A-E5B3AABF31D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97" creationId="{A6275E5D-6EA1-4967-AAAF-C2297AD138C6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2" creationId="{61FC17E2-CC63-4DC1-B5C8-C97E802B578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06" creationId="{6A4FB913-61EC-4C04-86C0-EBBF45569534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3" creationId="{46D81ADB-C8A1-4915-A68C-0F8D25A23DF3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6" creationId="{49CE80C5-6DA7-47C8-825C-1A29FF115DD7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19" creationId="{695D8937-CA3E-411C-A8D4-39905F3646CB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2" creationId="{796556F4-A218-4B8E-9C72-07AA14AF2F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29" creationId="{5DB34CD8-71CB-438B-8CCE-E52D9C69DF5D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0" creationId="{658DE009-E2B1-4DA9-94A0-ECC88B71C668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3" creationId="{97BF9DC7-16E2-46FB-8F58-89F6692681B0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47" creationId="{9637CD17-5B1A-4F11-B06D-F185F2FBD38F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151" creationId="{5757F1E2-ADD4-4EF3-B20B-452982185C88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169" creationId="{59A904F4-FBE5-43EB-8DFD-67E0BB7B2F1E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183" creationId="{5D976FEB-5DF2-48C7-B16A-73CD56610995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17" creationId="{5F361AB4-48ED-4001-9807-0F2D85C220DE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0" creationId="{F94B8463-FE73-40C9-9C16-E77D901815EC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23" creationId="{D1775A20-6266-49F6-A6ED-AC6CE7DDE3F1}"/>
          </ac:grpSpMkLst>
        </pc:grpChg>
        <pc:grpChg chg="mod topLvl">
          <ac:chgData name="John Lonergan" userId="db8094ce4aaa691d" providerId="LiveId" clId="{847DF5DB-2E5B-457E-B884-B4D5F231C8A1}" dt="2020-05-27T23:28:15.209" v="1325" actId="165"/>
          <ac:grpSpMkLst>
            <pc:docMk/>
            <pc:sldMk cId="1007065174" sldId="269"/>
            <ac:grpSpMk id="251" creationId="{23EEBCF8-DACF-4E35-901F-AEB2B09158B5}"/>
          </ac:grpSpMkLst>
        </pc:grpChg>
        <pc:grpChg chg="mod topLvl">
          <ac:chgData name="John Lonergan" userId="db8094ce4aaa691d" providerId="LiveId" clId="{847DF5DB-2E5B-457E-B884-B4D5F231C8A1}" dt="2020-05-27T23:30:20.388" v="1384" actId="165"/>
          <ac:grpSpMkLst>
            <pc:docMk/>
            <pc:sldMk cId="1007065174" sldId="269"/>
            <ac:grpSpMk id="259" creationId="{9FDBD168-129A-4DF3-A204-826C241F7E76}"/>
          </ac:grpSpMkLst>
        </pc:grpChg>
        <pc:grpChg chg="mod">
          <ac:chgData name="John Lonergan" userId="db8094ce4aaa691d" providerId="LiveId" clId="{847DF5DB-2E5B-457E-B884-B4D5F231C8A1}" dt="2020-05-27T23:26:58.588" v="1187" actId="164"/>
          <ac:grpSpMkLst>
            <pc:docMk/>
            <pc:sldMk cId="1007065174" sldId="269"/>
            <ac:grpSpMk id="262" creationId="{807DE092-7BE3-429C-A362-F6ABB1488E7A}"/>
          </ac:grpSpMkLst>
        </pc:grpChg>
      </pc:sldChg>
      <pc:sldChg chg="add">
        <pc:chgData name="John Lonergan" userId="db8094ce4aaa691d" providerId="LiveId" clId="{847DF5DB-2E5B-457E-B884-B4D5F231C8A1}" dt="2020-05-31T22:09:23.412" v="1471"/>
        <pc:sldMkLst>
          <pc:docMk/>
          <pc:sldMk cId="781517284" sldId="270"/>
        </pc:sldMkLst>
      </pc:sldChg>
    </pc:docChg>
  </pc:docChgLst>
  <pc:docChgLst>
    <pc:chgData name="John Lonergan" userId="db8094ce4aaa691d" providerId="LiveId" clId="{B042D5C3-7F8A-4180-A045-5003CCA9B291}"/>
    <pc:docChg chg="undo custSel addSld modSld">
      <pc:chgData name="John Lonergan" userId="db8094ce4aaa691d" providerId="LiveId" clId="{B042D5C3-7F8A-4180-A045-5003CCA9B291}" dt="2020-07-30T01:42:07.033" v="3896" actId="20577"/>
      <pc:docMkLst>
        <pc:docMk/>
      </pc:docMkLst>
      <pc:sldChg chg="modSp mod">
        <pc:chgData name="John Lonergan" userId="db8094ce4aaa691d" providerId="LiveId" clId="{B042D5C3-7F8A-4180-A045-5003CCA9B291}" dt="2020-07-03T01:07:25.044" v="3375"/>
        <pc:sldMkLst>
          <pc:docMk/>
          <pc:sldMk cId="1142683116" sldId="266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142683116" sldId="266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142683116" sldId="266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142683116" sldId="266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6-17T22:11:44.853" v="166" actId="20577"/>
          <ac:spMkLst>
            <pc:docMk/>
            <pc:sldMk cId="1142683116" sldId="266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6-17T22:11:58.663" v="169" actId="20577"/>
          <ac:spMkLst>
            <pc:docMk/>
            <pc:sldMk cId="1142683116" sldId="266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142683116" sldId="266"/>
            <ac:spMk id="343" creationId="{DC6BF4D6-D077-463F-80DE-E693382C20BC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142683116" sldId="266"/>
            <ac:grpSpMk id="341" creationId="{D92C485C-D015-4F0C-8A92-0BF0E9F34DE0}"/>
          </ac:grpSpMkLst>
        </pc:grpChg>
      </pc:sldChg>
      <pc:sldChg chg="modSp">
        <pc:chgData name="John Lonergan" userId="db8094ce4aaa691d" providerId="LiveId" clId="{B042D5C3-7F8A-4180-A045-5003CCA9B291}" dt="2020-07-03T01:07:25.044" v="3375"/>
        <pc:sldMkLst>
          <pc:docMk/>
          <pc:sldMk cId="1288672024" sldId="268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55" creationId="{AB2B53F2-2764-4C69-B2C7-706AF8532E4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73" creationId="{CABED4FB-16AF-4E17-AE34-3E047E2ACF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0" creationId="{2416BBBF-E045-4993-9A22-AA65BB9C02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1" creationId="{BB0BE148-1B51-41B7-BD8C-3653DA60C9E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39" creationId="{EB1F7943-F8A5-4DE2-85F1-3D7ECBC44AE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49" creationId="{E8771576-C96C-4965-BD1F-7DF24E2A6A4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03" creationId="{14F4A052-BE8D-49DD-900E-3123936FB7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5" creationId="{0B6E9E25-E716-4FE5-97F9-DC603D60912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6" creationId="{27FDE5DF-4CFD-4A99-B0DB-82DD6B25ABF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39" creationId="{E2BA389C-82D1-41E9-8C20-C19862644F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0" creationId="{1B1DCA5D-2BFF-4523-874F-D3C20AF5527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2" creationId="{5EB3DEB6-1265-4E3A-8805-3AF5D935B2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4" creationId="{064929AE-D691-448F-B0E9-36B5EEB230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56" creationId="{F596A8B8-D5ED-4004-980D-058D0FC057A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2" creationId="{455BB8A3-1178-48C4-89CD-7F374397C94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6" creationId="{E2710EC1-E287-4AD6-95B5-7B4EA2C07F0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288672024" sldId="268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0" creationId="{0D9045D1-4B84-4665-900F-E5B1AA8BFFF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0" creationId="{C3602306-716D-4F74-894E-FCC227E448E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1" creationId="{79A18FFE-F5E2-4C8F-8858-DC3FD32CA2F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3" creationId="{8D118E03-DB2B-4557-90CB-D79FFF97EB8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4" creationId="{8953D8F9-76CD-4D9D-BCF0-0A175ABFCA2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38" creationId="{AE8C0C4F-197E-4609-85FE-B1AA8EBCA864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288672024" sldId="268"/>
            <ac:spMk id="345" creationId="{1E777FC4-E8A3-48CD-B1B5-459AC3952F85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" creationId="{08A9DED1-1336-4896-BC49-70125C4BD8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" creationId="{4C9411AA-97D6-45A9-BE82-D33C7BE9A9F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2" creationId="{796556F4-A218-4B8E-9C72-07AA14AF2F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3" creationId="{97BF9DC7-16E2-46FB-8F58-89F6692681B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51" creationId="{5757F1E2-ADD4-4EF3-B20B-452982185C8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288672024" sldId="268"/>
            <ac:grpSpMk id="341" creationId="{D92C485C-D015-4F0C-8A92-0BF0E9F34DE0}"/>
          </ac:grpSpMkLst>
        </pc:grpChg>
      </pc:sldChg>
      <pc:sldChg chg="addSp delSp modSp mod">
        <pc:chgData name="John Lonergan" userId="db8094ce4aaa691d" providerId="LiveId" clId="{B042D5C3-7F8A-4180-A045-5003CCA9B291}" dt="2020-07-27T02:27:09.631" v="3865" actId="14100"/>
        <pc:sldMkLst>
          <pc:docMk/>
          <pc:sldMk cId="781517284" sldId="270"/>
        </pc:sldMkLst>
        <pc:spChg chg="mod">
          <ac:chgData name="John Lonergan" userId="db8094ce4aaa691d" providerId="LiveId" clId="{B042D5C3-7F8A-4180-A045-5003CCA9B291}" dt="2020-07-03T01:11:00.890" v="3482" actId="120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042D5C3-7F8A-4180-A045-5003CCA9B291}" dt="2020-07-03T01:12:57.955" v="3498" actId="1076"/>
          <ac:spMkLst>
            <pc:docMk/>
            <pc:sldMk cId="781517284" sldId="270"/>
            <ac:spMk id="14" creationId="{4FD06625-ABE2-418C-B1E4-449AB88589E9}"/>
          </ac:spMkLst>
        </pc:spChg>
        <pc:spChg chg="add mod">
          <ac:chgData name="John Lonergan" userId="db8094ce4aaa691d" providerId="LiveId" clId="{B042D5C3-7F8A-4180-A045-5003CCA9B291}" dt="2020-07-03T01:13:18.317" v="3501" actId="947"/>
          <ac:spMkLst>
            <pc:docMk/>
            <pc:sldMk cId="781517284" sldId="270"/>
            <ac:spMk id="15" creationId="{EC369864-B9B0-406E-BFC9-17867426CCC3}"/>
          </ac:spMkLst>
        </pc:spChg>
        <pc:spChg chg="add mod">
          <ac:chgData name="John Lonergan" userId="db8094ce4aaa691d" providerId="LiveId" clId="{B042D5C3-7F8A-4180-A045-5003CCA9B291}" dt="2020-07-15T19:15:44.994" v="3835" actId="1076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27T02:26:47.540" v="3838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0" creationId="{B79840BD-4921-459A-A12D-55EFCACCE87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1" creationId="{E206B16A-8C94-4AA6-A497-21845E33B4A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72" creationId="{484D9532-B07E-4FA5-854D-FD47401C0F0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86" creationId="{7C633B82-87FD-4F66-A303-6ECD6B44F6E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3" creationId="{4AA37EFF-733B-4CBA-977D-6434819C070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4" creationId="{13A62504-323C-4CED-A778-20C2C426BE9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5" creationId="{0A582020-D30D-4A20-A9A2-A0E53E68720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7" creationId="{F96F241F-62E7-4AA3-9AD1-3B43A60DDA6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8" creationId="{02633867-153A-46A7-9BC5-51192A3B4C8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09" creationId="{664BAC61-CC8E-4B72-94A0-91BE70F283F7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0" creationId="{D1F4F7D1-8D90-4229-A0F4-0E3F710C8E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3" creationId="{6BC2D513-3412-4778-AC88-470FD6F8EA5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7" creationId="{587FA820-A46F-43D4-B8AA-F6442C5702D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28" creationId="{CA9EF572-1888-4DDF-B702-C7D15124C5A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0" creationId="{E09CA5A2-7F6D-4CA7-AA48-91B432CDBD8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31" creationId="{BB0BE148-1B51-41B7-BD8C-3653DA60C9EF}"/>
          </ac:spMkLst>
        </pc:spChg>
        <pc:spChg chg="del mod">
          <ac:chgData name="John Lonergan" userId="db8094ce4aaa691d" providerId="LiveId" clId="{B042D5C3-7F8A-4180-A045-5003CCA9B291}" dt="2020-07-15T17:48:15.604" v="3511" actId="47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38" creationId="{9686A4B2-A0E8-485B-BA6D-029363CFD01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4" creationId="{54F05AA5-1117-4F19-9F2F-11A6381B54E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5" creationId="{A79C7660-A407-4380-861A-D0C2FA91BBF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6" creationId="{E71FE9A0-F565-42F9-955F-0C94CBB67F2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8" creationId="{7C33C2F0-883D-4FF9-A07D-C01FF78BD93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49" creationId="{E8771576-C96C-4965-BD1F-7DF24E2A6A43}"/>
          </ac:spMkLst>
        </pc:spChg>
        <pc:spChg chg="del mod">
          <ac:chgData name="John Lonergan" userId="db8094ce4aaa691d" providerId="LiveId" clId="{B042D5C3-7F8A-4180-A045-5003CCA9B291}" dt="2020-07-15T17:48:31.905" v="3516" actId="478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184" creationId="{ADC82F6B-CC24-4F75-876F-31062F63E36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03" creationId="{14F4A052-BE8D-49DD-900E-3123936FB74B}"/>
          </ac:spMkLst>
        </pc:spChg>
        <pc:spChg chg="del mod">
          <ac:chgData name="John Lonergan" userId="db8094ce4aaa691d" providerId="LiveId" clId="{B042D5C3-7F8A-4180-A045-5003CCA9B291}" dt="2020-06-26T08:48:08.756" v="1636" actId="47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8" creationId="{FCBDB902-1714-4565-A7C5-AC599B1C99F3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19" creationId="{25C94DD2-540D-4BC5-BC93-E048D649172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1" creationId="{A19CD78A-EDA9-4AD4-A50D-C692BDA7D2B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2" creationId="{EA533482-E317-4931-BC71-E5C29EE169D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4" creationId="{6163920B-3140-42A7-B5A8-3AC554086D9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25" creationId="{931980F1-34B6-4A8D-A8E8-D24A4FABFBF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B042D5C3-7F8A-4180-A045-5003CCA9B291}" dt="2020-07-03T01:09:51.985" v="3467" actId="20577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B042D5C3-7F8A-4180-A045-5003CCA9B291}" dt="2020-07-03T01:10:03.511" v="3473" actId="2057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B042D5C3-7F8A-4180-A045-5003CCA9B291}" dt="2020-07-15T17:49:44.691" v="3529" actId="1076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5" creationId="{0B6E9E25-E716-4FE5-97F9-DC603D60912E}"/>
          </ac:spMkLst>
        </pc:spChg>
        <pc:spChg chg="del mod">
          <ac:chgData name="John Lonergan" userId="db8094ce4aaa691d" providerId="LiveId" clId="{B042D5C3-7F8A-4180-A045-5003CCA9B291}" dt="2020-07-15T17:53:23.335" v="3574" actId="478"/>
          <ac:spMkLst>
            <pc:docMk/>
            <pc:sldMk cId="781517284" sldId="270"/>
            <ac:spMk id="236" creationId="{27FDE5DF-4CFD-4A99-B0DB-82DD6B25ABF1}"/>
          </ac:spMkLst>
        </pc:spChg>
        <pc:spChg chg="del mod">
          <ac:chgData name="John Lonergan" userId="db8094ce4aaa691d" providerId="LiveId" clId="{B042D5C3-7F8A-4180-A045-5003CCA9B291}" dt="2020-07-15T17:50:43.490" v="3546" actId="478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39" creationId="{E2BA389C-82D1-41E9-8C20-C19862644FD2}"/>
          </ac:spMkLst>
        </pc:spChg>
        <pc:spChg chg="mod ord">
          <ac:chgData name="John Lonergan" userId="db8094ce4aaa691d" providerId="LiveId" clId="{B042D5C3-7F8A-4180-A045-5003CCA9B291}" dt="2020-07-15T17:53:58.842" v="3579" actId="167"/>
          <ac:spMkLst>
            <pc:docMk/>
            <pc:sldMk cId="781517284" sldId="270"/>
            <ac:spMk id="240" creationId="{1B1DCA5D-2BFF-4523-874F-D3C20AF55270}"/>
          </ac:spMkLst>
        </pc:spChg>
        <pc:spChg chg="del">
          <ac:chgData name="John Lonergan" userId="db8094ce4aaa691d" providerId="LiveId" clId="{B042D5C3-7F8A-4180-A045-5003CCA9B291}" dt="2020-06-26T08:50:04.163" v="1761" actId="478"/>
          <ac:spMkLst>
            <pc:docMk/>
            <pc:sldMk cId="781517284" sldId="270"/>
            <ac:spMk id="241" creationId="{0BC8E268-D05D-49F7-A3B3-C9F64917879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43" creationId="{F168A8BD-9F44-4B28-87E9-62764976D812}"/>
          </ac:spMkLst>
        </pc:spChg>
        <pc:spChg chg="del mod">
          <ac:chgData name="John Lonergan" userId="db8094ce4aaa691d" providerId="LiveId" clId="{B042D5C3-7F8A-4180-A045-5003CCA9B291}" dt="2020-07-15T17:54:27.945" v="3589" actId="478"/>
          <ac:spMkLst>
            <pc:docMk/>
            <pc:sldMk cId="781517284" sldId="270"/>
            <ac:spMk id="244" creationId="{064929AE-D691-448F-B0E9-36B5EEB230B7}"/>
          </ac:spMkLst>
        </pc:spChg>
        <pc:spChg chg="add mod">
          <ac:chgData name="John Lonergan" userId="db8094ce4aaa691d" providerId="LiveId" clId="{B042D5C3-7F8A-4180-A045-5003CCA9B291}" dt="2020-07-27T02:27:09.631" v="3865" actId="14100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042D5C3-7F8A-4180-A045-5003CCA9B291}" dt="2020-07-15T17:54:25.517" v="3588" actId="47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2" creationId="{4C0DB041-CE9D-4203-A588-11CA0C0C96D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3" creationId="{FA822E78-E2F3-4126-956D-ADA2B6F1BFCB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54" creationId="{7C818130-2887-49EB-B3BF-5268CC1EB40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56" creationId="{F596A8B8-D5ED-4004-980D-058D0FC057A3}"/>
          </ac:spMkLst>
        </pc:spChg>
        <pc:spChg chg="del mod">
          <ac:chgData name="John Lonergan" userId="db8094ce4aaa691d" providerId="LiveId" clId="{B042D5C3-7F8A-4180-A045-5003CCA9B291}" dt="2020-07-15T19:14:56.407" v="3834" actId="478"/>
          <ac:spMkLst>
            <pc:docMk/>
            <pc:sldMk cId="781517284" sldId="270"/>
            <ac:spMk id="257" creationId="{8196FAB0-6D2F-4C28-ACE9-24C348919033}"/>
          </ac:spMkLst>
        </pc:spChg>
        <pc:spChg chg="del mod">
          <ac:chgData name="John Lonergan" userId="db8094ce4aaa691d" providerId="LiveId" clId="{B042D5C3-7F8A-4180-A045-5003CCA9B291}" dt="2020-07-15T17:47:45.590" v="3509" actId="478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0" creationId="{C56C62FE-D805-4A82-8932-2D4D436FD78B}"/>
          </ac:spMkLst>
        </pc:spChg>
        <pc:spChg chg="mod">
          <ac:chgData name="John Lonergan" userId="db8094ce4aaa691d" providerId="LiveId" clId="{B042D5C3-7F8A-4180-A045-5003CCA9B291}" dt="2020-07-03T01:06:41.813" v="3373" actId="1038"/>
          <ac:spMkLst>
            <pc:docMk/>
            <pc:sldMk cId="781517284" sldId="270"/>
            <ac:spMk id="261" creationId="{28BE90D7-1689-4954-B0BB-8D1EE7D708A0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63" creationId="{D44337E0-5172-4D9D-98D1-43CE4C1A4D69}"/>
          </ac:spMkLst>
        </pc:spChg>
        <pc:spChg chg="mod">
          <ac:chgData name="John Lonergan" userId="db8094ce4aaa691d" providerId="LiveId" clId="{B042D5C3-7F8A-4180-A045-5003CCA9B291}" dt="2020-07-03T01:06:28.591" v="3367" actId="20577"/>
          <ac:spMkLst>
            <pc:docMk/>
            <pc:sldMk cId="781517284" sldId="270"/>
            <ac:spMk id="264" creationId="{A03AB70C-83F6-43FF-BED0-32C5A6F0FAF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6" creationId="{079B2E6B-2443-43B6-A496-08054BE45778}"/>
          </ac:spMkLst>
        </pc:spChg>
        <pc:spChg chg="mod">
          <ac:chgData name="John Lonergan" userId="db8094ce4aaa691d" providerId="LiveId" clId="{B042D5C3-7F8A-4180-A045-5003CCA9B291}" dt="2020-07-15T18:02:27.602" v="3703" actId="1076"/>
          <ac:spMkLst>
            <pc:docMk/>
            <pc:sldMk cId="781517284" sldId="270"/>
            <ac:spMk id="267" creationId="{6963E11D-A269-4BFF-AAFF-7B3CFD110A7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B042D5C3-7F8A-4180-A045-5003CCA9B291}" dt="2020-07-03T01:09:41.037" v="3463" actId="20577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B042D5C3-7F8A-4180-A045-5003CCA9B291}" dt="2020-07-03T01:10:21.236" v="3477" actId="20577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B042D5C3-7F8A-4180-A045-5003CCA9B291}" dt="2020-07-15T17:49:32.209" v="3527" actId="164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2" creationId="{455BB8A3-1178-48C4-89CD-7F374397C944}"/>
          </ac:spMkLst>
        </pc:spChg>
        <pc:spChg chg="del mod">
          <ac:chgData name="John Lonergan" userId="db8094ce4aaa691d" providerId="LiveId" clId="{B042D5C3-7F8A-4180-A045-5003CCA9B291}" dt="2020-07-15T17:50:24.938" v="3540" actId="478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5" creationId="{880D2F80-9E5E-4B07-AA72-41711625D73D}"/>
          </ac:spMkLst>
        </pc:spChg>
        <pc:spChg chg="del mod">
          <ac:chgData name="John Lonergan" userId="db8094ce4aaa691d" providerId="LiveId" clId="{B042D5C3-7F8A-4180-A045-5003CCA9B291}" dt="2020-07-15T17:50:26.346" v="3541" actId="478"/>
          <ac:spMkLst>
            <pc:docMk/>
            <pc:sldMk cId="781517284" sldId="270"/>
            <ac:spMk id="286" creationId="{E2710EC1-E287-4AD6-95B5-7B4EA2C07F02}"/>
          </ac:spMkLst>
        </pc:spChg>
        <pc:spChg chg="del mod">
          <ac:chgData name="John Lonergan" userId="db8094ce4aaa691d" providerId="LiveId" clId="{B042D5C3-7F8A-4180-A045-5003CCA9B291}" dt="2020-07-15T17:50:27.470" v="3542" actId="47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2" creationId="{53433688-9D27-4187-9CC0-3994E48F7FB4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3" creationId="{D625DD9E-0ADC-4E0F-9D70-B51B89EB3A8F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5" creationId="{752AA861-26BF-4DA4-967D-D8EF7A23EBBA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6" creationId="{69043B2C-AFBD-4C8C-8E5E-53BE2100ADB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298" creationId="{E01703BE-D0FB-4EF6-9C35-B4D71DCE664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0" creationId="{0D9045D1-4B84-4665-900F-E5B1AA8BFFFA}"/>
          </ac:spMkLst>
        </pc:spChg>
        <pc:spChg chg="del mod">
          <ac:chgData name="John Lonergan" userId="db8094ce4aaa691d" providerId="LiveId" clId="{B042D5C3-7F8A-4180-A045-5003CCA9B291}" dt="2020-07-15T17:59:23.065" v="3679" actId="47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5" creationId="{F672AC5C-4583-4754-AB25-9214D0AE78D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15T19:14:04.752" v="3833" actId="14100"/>
          <ac:spMkLst>
            <pc:docMk/>
            <pc:sldMk cId="781517284" sldId="270"/>
            <ac:spMk id="310" creationId="{0041B6A3-4854-4F3C-8CA1-119823655949}"/>
          </ac:spMkLst>
        </pc:spChg>
        <pc:spChg chg="del mod">
          <ac:chgData name="John Lonergan" userId="db8094ce4aaa691d" providerId="LiveId" clId="{B042D5C3-7F8A-4180-A045-5003CCA9B291}" dt="2020-06-26T08:44:18.469" v="1431" actId="478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B042D5C3-7F8A-4180-A045-5003CCA9B291}" dt="2020-06-26T08:48:06.152" v="1635" actId="478"/>
          <ac:spMkLst>
            <pc:docMk/>
            <pc:sldMk cId="781517284" sldId="270"/>
            <ac:spMk id="311" creationId="{79A18FFE-F5E2-4C8F-8858-DC3FD32CA2F8}"/>
          </ac:spMkLst>
        </pc:spChg>
        <pc:spChg chg="add mod">
          <ac:chgData name="John Lonergan" userId="db8094ce4aaa691d" providerId="LiveId" clId="{B042D5C3-7F8A-4180-A045-5003CCA9B291}" dt="2020-07-15T18:04:23.649" v="3714" actId="208"/>
          <ac:spMkLst>
            <pc:docMk/>
            <pc:sldMk cId="781517284" sldId="270"/>
            <ac:spMk id="311" creationId="{92EB84D9-7AC5-498F-8407-9AB67590C42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B042D5C3-7F8A-4180-A045-5003CCA9B291}" dt="2020-07-15T18:02:24.317" v="3702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0" creationId="{2112E922-17FB-44FC-9DF9-5D329B90F6DA}"/>
          </ac:spMkLst>
        </pc:spChg>
        <pc:spChg chg="del mod">
          <ac:chgData name="John Lonergan" userId="db8094ce4aaa691d" providerId="LiveId" clId="{B042D5C3-7F8A-4180-A045-5003CCA9B291}" dt="2020-07-15T18:00:37.612" v="3689" actId="478"/>
          <ac:spMkLst>
            <pc:docMk/>
            <pc:sldMk cId="781517284" sldId="270"/>
            <ac:spMk id="321" creationId="{4C6D89DC-A566-47DA-AF18-B733BB665279}"/>
          </ac:spMkLst>
        </pc:spChg>
        <pc:spChg chg="del mod">
          <ac:chgData name="John Lonergan" userId="db8094ce4aaa691d" providerId="LiveId" clId="{B042D5C3-7F8A-4180-A045-5003CCA9B291}" dt="2020-07-15T17:47:41.246" v="3507" actId="478"/>
          <ac:spMkLst>
            <pc:docMk/>
            <pc:sldMk cId="781517284" sldId="270"/>
            <ac:spMk id="322" creationId="{F3837CE7-1FA5-4360-A200-8D6F1310ADF6}"/>
          </ac:spMkLst>
        </pc:spChg>
        <pc:spChg chg="del mod">
          <ac:chgData name="John Lonergan" userId="db8094ce4aaa691d" providerId="LiveId" clId="{B042D5C3-7F8A-4180-A045-5003CCA9B291}" dt="2020-07-15T17:47:43.409" v="3508" actId="478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4" creationId="{8953D8F9-76CD-4D9D-BCF0-0A175ABFCA29}"/>
          </ac:spMkLst>
        </pc:spChg>
        <pc:spChg chg="add mod">
          <ac:chgData name="John Lonergan" userId="db8094ce4aaa691d" providerId="LiveId" clId="{B042D5C3-7F8A-4180-A045-5003CCA9B291}" dt="2020-07-03T01:11:18.920" v="3485" actId="1076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29" creationId="{88010A4F-57DB-4EB2-8CB1-712176974018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38" creationId="{AE8C0C4F-197E-4609-85FE-B1AA8EBCA864}"/>
          </ac:spMkLst>
        </pc:spChg>
        <pc:spChg chg="add del mod">
          <ac:chgData name="John Lonergan" userId="db8094ce4aaa691d" providerId="LiveId" clId="{B042D5C3-7F8A-4180-A045-5003CCA9B291}" dt="2020-07-15T18:00:25.629" v="3688" actId="478"/>
          <ac:spMkLst>
            <pc:docMk/>
            <pc:sldMk cId="781517284" sldId="270"/>
            <ac:spMk id="339" creationId="{CD81BCBC-6FB6-42CE-BF47-F8786E11C8B9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781517284" sldId="270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4" creationId="{2EB8443E-5D25-4DE1-BDA2-47D2E60A12C8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45" creationId="{1E777FC4-E8A3-48CD-B1B5-459AC3952F85}"/>
          </ac:spMkLst>
        </pc:spChg>
        <pc:spChg chg="add mod">
          <ac:chgData name="John Lonergan" userId="db8094ce4aaa691d" providerId="LiveId" clId="{B042D5C3-7F8A-4180-A045-5003CCA9B291}" dt="2020-07-15T18:00:40.906" v="3690" actId="1076"/>
          <ac:spMkLst>
            <pc:docMk/>
            <pc:sldMk cId="781517284" sldId="270"/>
            <ac:spMk id="346" creationId="{0061CB5C-C3EE-4BBB-B5A4-8475E354DAF4}"/>
          </ac:spMkLst>
        </pc:spChg>
        <pc:spChg chg="add mod ord">
          <ac:chgData name="John Lonergan" userId="db8094ce4aaa691d" providerId="LiveId" clId="{B042D5C3-7F8A-4180-A045-5003CCA9B291}" dt="2020-07-15T18:04:27.763" v="3715" actId="14100"/>
          <ac:spMkLst>
            <pc:docMk/>
            <pc:sldMk cId="781517284" sldId="270"/>
            <ac:spMk id="347" creationId="{94A867F9-9F48-43F3-8080-0379D2C1CD15}"/>
          </ac:spMkLst>
        </pc:spChg>
        <pc:spChg chg="add mod">
          <ac:chgData name="John Lonergan" userId="db8094ce4aaa691d" providerId="LiveId" clId="{B042D5C3-7F8A-4180-A045-5003CCA9B291}" dt="2020-07-15T18:04:34.278" v="3716" actId="1076"/>
          <ac:spMkLst>
            <pc:docMk/>
            <pc:sldMk cId="781517284" sldId="270"/>
            <ac:spMk id="348" creationId="{AC9BD740-6705-4355-BFEF-05694C50D49B}"/>
          </ac:spMkLst>
        </pc:spChg>
        <pc:spChg chg="add del mod">
          <ac:chgData name="John Lonergan" userId="db8094ce4aaa691d" providerId="LiveId" clId="{B042D5C3-7F8A-4180-A045-5003CCA9B291}" dt="2020-07-15T17:55:45.617" v="3607" actId="478"/>
          <ac:spMkLst>
            <pc:docMk/>
            <pc:sldMk cId="781517284" sldId="270"/>
            <ac:spMk id="349" creationId="{844BE15B-F3D5-4CD4-83EF-DEB527923C86}"/>
          </ac:spMkLst>
        </pc:spChg>
        <pc:spChg chg="add del mod ord">
          <ac:chgData name="John Lonergan" userId="db8094ce4aaa691d" providerId="LiveId" clId="{B042D5C3-7F8A-4180-A045-5003CCA9B291}" dt="2020-07-15T17:52:26.710" v="3566" actId="478"/>
          <ac:spMkLst>
            <pc:docMk/>
            <pc:sldMk cId="781517284" sldId="270"/>
            <ac:spMk id="350" creationId="{52E57B5A-8970-44CB-BC21-75D3804C32B0}"/>
          </ac:spMkLst>
        </pc:spChg>
        <pc:spChg chg="add mod">
          <ac:chgData name="John Lonergan" userId="db8094ce4aaa691d" providerId="LiveId" clId="{B042D5C3-7F8A-4180-A045-5003CCA9B291}" dt="2020-07-15T18:03:06.302" v="3709" actId="1076"/>
          <ac:spMkLst>
            <pc:docMk/>
            <pc:sldMk cId="781517284" sldId="270"/>
            <ac:spMk id="351" creationId="{90F3149A-23B1-437B-870D-BB103E7E3A93}"/>
          </ac:spMkLst>
        </pc:spChg>
        <pc:spChg chg="add del mod ord">
          <ac:chgData name="John Lonergan" userId="db8094ce4aaa691d" providerId="LiveId" clId="{B042D5C3-7F8A-4180-A045-5003CCA9B291}" dt="2020-07-15T17:55:57.688" v="3612" actId="478"/>
          <ac:spMkLst>
            <pc:docMk/>
            <pc:sldMk cId="781517284" sldId="270"/>
            <ac:spMk id="352" creationId="{C0BB7576-AAC4-4626-913F-EF4E5EC07389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B042D5C3-7F8A-4180-A045-5003CCA9B291}" dt="2020-07-15T17:58:19.525" v="3648" actId="478"/>
          <ac:spMkLst>
            <pc:docMk/>
            <pc:sldMk cId="781517284" sldId="270"/>
            <ac:spMk id="356" creationId="{279D125E-0685-4370-A383-D92C6543A8AC}"/>
          </ac:spMkLst>
        </pc:spChg>
        <pc:spChg chg="del mod">
          <ac:chgData name="John Lonergan" userId="db8094ce4aaa691d" providerId="LiveId" clId="{B042D5C3-7F8A-4180-A045-5003CCA9B291}" dt="2020-06-26T08:44:50.685" v="1440" actId="478"/>
          <ac:spMkLst>
            <pc:docMk/>
            <pc:sldMk cId="781517284" sldId="270"/>
            <ac:spMk id="357" creationId="{B81A213E-DABA-491B-9B22-9D3678B995FC}"/>
          </ac:spMkLst>
        </pc:spChg>
        <pc:spChg chg="add mod">
          <ac:chgData name="John Lonergan" userId="db8094ce4aaa691d" providerId="LiveId" clId="{B042D5C3-7F8A-4180-A045-5003CCA9B291}" dt="2020-07-27T02:26:54.539" v="3841" actId="1076"/>
          <ac:spMkLst>
            <pc:docMk/>
            <pc:sldMk cId="781517284" sldId="270"/>
            <ac:spMk id="357" creationId="{FFC53558-813C-4CC5-B8A9-9C1E46802487}"/>
          </ac:spMkLst>
        </pc:spChg>
        <pc:spChg chg="add mod">
          <ac:chgData name="John Lonergan" userId="db8094ce4aaa691d" providerId="LiveId" clId="{B042D5C3-7F8A-4180-A045-5003CCA9B291}" dt="2020-07-15T17:55:41.059" v="3606" actId="1076"/>
          <ac:spMkLst>
            <pc:docMk/>
            <pc:sldMk cId="781517284" sldId="270"/>
            <ac:spMk id="358" creationId="{157F884D-5F7B-4930-ABE4-6AFCBE73E62E}"/>
          </ac:spMkLst>
        </pc:spChg>
        <pc:spChg chg="del mod">
          <ac:chgData name="John Lonergan" userId="db8094ce4aaa691d" providerId="LiveId" clId="{B042D5C3-7F8A-4180-A045-5003CCA9B291}" dt="2020-06-27T01:46:44.312" v="2755" actId="478"/>
          <ac:spMkLst>
            <pc:docMk/>
            <pc:sldMk cId="781517284" sldId="270"/>
            <ac:spMk id="358" creationId="{55D43F13-DC17-4014-8680-136EC76DC753}"/>
          </ac:spMkLst>
        </pc:spChg>
        <pc:spChg chg="del mod">
          <ac:chgData name="John Lonergan" userId="db8094ce4aaa691d" providerId="LiveId" clId="{B042D5C3-7F8A-4180-A045-5003CCA9B291}" dt="2020-07-15T18:01:43.579" v="3692" actId="478"/>
          <ac:spMkLst>
            <pc:docMk/>
            <pc:sldMk cId="781517284" sldId="270"/>
            <ac:spMk id="359" creationId="{FAF6ED14-E1EC-480A-B148-5736A853E0B6}"/>
          </ac:spMkLst>
        </pc:spChg>
        <pc:spChg chg="del mod">
          <ac:chgData name="John Lonergan" userId="db8094ce4aaa691d" providerId="LiveId" clId="{B042D5C3-7F8A-4180-A045-5003CCA9B291}" dt="2020-07-15T18:01:42.644" v="3691" actId="478"/>
          <ac:spMkLst>
            <pc:docMk/>
            <pc:sldMk cId="781517284" sldId="270"/>
            <ac:spMk id="360" creationId="{30BC4909-E012-489D-B5B8-EA2A7EBB77D5}"/>
          </ac:spMkLst>
        </pc:spChg>
        <pc:spChg chg="mod ord">
          <ac:chgData name="John Lonergan" userId="db8094ce4aaa691d" providerId="LiveId" clId="{B042D5C3-7F8A-4180-A045-5003CCA9B291}" dt="2020-07-15T18:02:19.693" v="3701" actId="1076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B042D5C3-7F8A-4180-A045-5003CCA9B291}" dt="2020-07-15T18:01:45.975" v="3694" actId="6549"/>
          <ac:spMkLst>
            <pc:docMk/>
            <pc:sldMk cId="781517284" sldId="270"/>
            <ac:spMk id="364" creationId="{632584FE-9C74-4077-9A04-780CF9A45D0B}"/>
          </ac:spMkLst>
        </pc:spChg>
        <pc:spChg chg="del mod">
          <ac:chgData name="John Lonergan" userId="db8094ce4aaa691d" providerId="LiveId" clId="{B042D5C3-7F8A-4180-A045-5003CCA9B291}" dt="2020-07-15T18:01:45.161" v="3693" actId="478"/>
          <ac:spMkLst>
            <pc:docMk/>
            <pc:sldMk cId="781517284" sldId="270"/>
            <ac:spMk id="366" creationId="{11599787-26BE-4147-8D98-68AFB43A01B9}"/>
          </ac:spMkLst>
        </pc:spChg>
        <pc:spChg chg="del mod">
          <ac:chgData name="John Lonergan" userId="db8094ce4aaa691d" providerId="LiveId" clId="{B042D5C3-7F8A-4180-A045-5003CCA9B291}" dt="2020-07-15T18:01:48.725" v="3696" actId="478"/>
          <ac:spMkLst>
            <pc:docMk/>
            <pc:sldMk cId="781517284" sldId="270"/>
            <ac:spMk id="367" creationId="{46C7C6C5-0CAF-4094-88E0-72C9F391561E}"/>
          </ac:spMkLst>
        </pc:spChg>
        <pc:spChg chg="mod">
          <ac:chgData name="John Lonergan" userId="db8094ce4aaa691d" providerId="LiveId" clId="{B042D5C3-7F8A-4180-A045-5003CCA9B291}" dt="2020-07-15T18:06:47.956" v="3747" actId="20577"/>
          <ac:spMkLst>
            <pc:docMk/>
            <pc:sldMk cId="781517284" sldId="270"/>
            <ac:spMk id="368" creationId="{2406D63E-7F04-4A02-B1AE-63A9309C4D54}"/>
          </ac:spMkLst>
        </pc:spChg>
        <pc:spChg chg="add del mod">
          <ac:chgData name="John Lonergan" userId="db8094ce4aaa691d" providerId="LiveId" clId="{B042D5C3-7F8A-4180-A045-5003CCA9B291}" dt="2020-07-15T17:55:56.856" v="3611" actId="478"/>
          <ac:spMkLst>
            <pc:docMk/>
            <pc:sldMk cId="781517284" sldId="270"/>
            <ac:spMk id="369" creationId="{49537EB9-73BE-467F-BC18-D675F2222787}"/>
          </ac:spMkLst>
        </pc:spChg>
        <pc:spChg chg="del ord">
          <ac:chgData name="John Lonergan" userId="db8094ce4aaa691d" providerId="LiveId" clId="{B042D5C3-7F8A-4180-A045-5003CCA9B291}" dt="2020-06-26T08:44:53.710" v="1441" actId="478"/>
          <ac:spMkLst>
            <pc:docMk/>
            <pc:sldMk cId="781517284" sldId="270"/>
            <ac:spMk id="369" creationId="{7C4BD594-2514-462E-B5EC-86CBCDA65B3D}"/>
          </ac:spMkLst>
        </pc:spChg>
        <pc:spChg chg="del mod ord">
          <ac:chgData name="John Lonergan" userId="db8094ce4aaa691d" providerId="LiveId" clId="{B042D5C3-7F8A-4180-A045-5003CCA9B291}" dt="2020-07-15T18:02:16.235" v="3700" actId="478"/>
          <ac:spMkLst>
            <pc:docMk/>
            <pc:sldMk cId="781517284" sldId="270"/>
            <ac:spMk id="370" creationId="{F64B9B8E-A18A-4505-832E-AEF658F61077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1" creationId="{33C1933F-1EEB-4539-9BB6-738BAB6D130E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2" creationId="{768E3183-DC6D-4BFC-B433-BC81101E7CD2}"/>
          </ac:spMkLst>
        </pc:spChg>
        <pc:spChg chg="del">
          <ac:chgData name="John Lonergan" userId="db8094ce4aaa691d" providerId="LiveId" clId="{B042D5C3-7F8A-4180-A045-5003CCA9B291}" dt="2020-06-26T08:45:17.763" v="1443" actId="478"/>
          <ac:spMkLst>
            <pc:docMk/>
            <pc:sldMk cId="781517284" sldId="270"/>
            <ac:spMk id="373" creationId="{0C0F9CF2-ADD8-48B5-BF30-F1D10387A917}"/>
          </ac:spMkLst>
        </pc:spChg>
        <pc:spChg chg="add del mod">
          <ac:chgData name="John Lonergan" userId="db8094ce4aaa691d" providerId="LiveId" clId="{B042D5C3-7F8A-4180-A045-5003CCA9B291}" dt="2020-07-15T17:56:20.932" v="3618" actId="478"/>
          <ac:spMkLst>
            <pc:docMk/>
            <pc:sldMk cId="781517284" sldId="270"/>
            <ac:spMk id="373" creationId="{9C56E140-2D1B-47AC-8A2F-C05EB57986BA}"/>
          </ac:spMkLst>
        </pc:spChg>
        <pc:spChg chg="del mod">
          <ac:chgData name="John Lonergan" userId="db8094ce4aaa691d" providerId="LiveId" clId="{B042D5C3-7F8A-4180-A045-5003CCA9B291}" dt="2020-06-26T08:50:48.003" v="1797" actId="478"/>
          <ac:spMkLst>
            <pc:docMk/>
            <pc:sldMk cId="781517284" sldId="270"/>
            <ac:spMk id="374" creationId="{2FFFCC94-51B4-489C-87E4-66DB4EDE2197}"/>
          </ac:spMkLst>
        </pc:spChg>
        <pc:spChg chg="add mod">
          <ac:chgData name="John Lonergan" userId="db8094ce4aaa691d" providerId="LiveId" clId="{B042D5C3-7F8A-4180-A045-5003CCA9B291}" dt="2020-07-15T18:04:05.903" v="3712" actId="208"/>
          <ac:spMkLst>
            <pc:docMk/>
            <pc:sldMk cId="781517284" sldId="270"/>
            <ac:spMk id="374" creationId="{4065BC7B-CB99-4C60-8CF3-6EF7C3FCB014}"/>
          </ac:spMkLst>
        </pc:spChg>
        <pc:spChg chg="mod">
          <ac:chgData name="John Lonergan" userId="db8094ce4aaa691d" providerId="LiveId" clId="{B042D5C3-7F8A-4180-A045-5003CCA9B291}" dt="2020-07-15T17:58:50.380" v="3672" actId="1035"/>
          <ac:spMkLst>
            <pc:docMk/>
            <pc:sldMk cId="781517284" sldId="270"/>
            <ac:spMk id="375" creationId="{AA62CC09-2FAD-4495-99FF-3EA627C79D00}"/>
          </ac:spMkLst>
        </pc:spChg>
        <pc:spChg chg="mod">
          <ac:chgData name="John Lonergan" userId="db8094ce4aaa691d" providerId="LiveId" clId="{B042D5C3-7F8A-4180-A045-5003CCA9B291}" dt="2020-07-15T17:59:00.996" v="3675" actId="1076"/>
          <ac:spMkLst>
            <pc:docMk/>
            <pc:sldMk cId="781517284" sldId="270"/>
            <ac:spMk id="376" creationId="{D68BABDD-75D6-490F-B8DE-04FF4EC08A5D}"/>
          </ac:spMkLst>
        </pc:spChg>
        <pc:spChg chg="mod">
          <ac:chgData name="John Lonergan" userId="db8094ce4aaa691d" providerId="LiveId" clId="{B042D5C3-7F8A-4180-A045-5003CCA9B291}" dt="2020-07-03T00:59:38.746" v="3363" actId="121"/>
          <ac:spMkLst>
            <pc:docMk/>
            <pc:sldMk cId="781517284" sldId="270"/>
            <ac:spMk id="377" creationId="{FD78C016-8917-4B29-AEC2-9F09F330D13C}"/>
          </ac:spMkLst>
        </pc:spChg>
        <pc:spChg chg="add del mod">
          <ac:chgData name="John Lonergan" userId="db8094ce4aaa691d" providerId="LiveId" clId="{B042D5C3-7F8A-4180-A045-5003CCA9B291}" dt="2020-07-15T17:51:19.355" v="3553" actId="478"/>
          <ac:spMkLst>
            <pc:docMk/>
            <pc:sldMk cId="781517284" sldId="270"/>
            <ac:spMk id="378" creationId="{1545C3F6-B85B-4F9F-8B6B-B5088030B30B}"/>
          </ac:spMkLst>
        </pc:spChg>
        <pc:spChg chg="add del mod">
          <ac:chgData name="John Lonergan" userId="db8094ce4aaa691d" providerId="LiveId" clId="{B042D5C3-7F8A-4180-A045-5003CCA9B291}" dt="2020-07-15T18:02:47.037" v="3705" actId="478"/>
          <ac:spMkLst>
            <pc:docMk/>
            <pc:sldMk cId="781517284" sldId="270"/>
            <ac:spMk id="379" creationId="{A79AFBC0-88AD-4156-BF91-08B0B080CF3E}"/>
          </ac:spMkLst>
        </pc:spChg>
        <pc:spChg chg="add del mod">
          <ac:chgData name="John Lonergan" userId="db8094ce4aaa691d" providerId="LiveId" clId="{B042D5C3-7F8A-4180-A045-5003CCA9B291}" dt="2020-07-15T18:02:45.032" v="3704" actId="478"/>
          <ac:spMkLst>
            <pc:docMk/>
            <pc:sldMk cId="781517284" sldId="270"/>
            <ac:spMk id="380" creationId="{55400FC7-18C1-4E60-9B84-8D97E2D9D399}"/>
          </ac:spMkLst>
        </pc:spChg>
        <pc:spChg chg="add mod ord">
          <ac:chgData name="John Lonergan" userId="db8094ce4aaa691d" providerId="LiveId" clId="{B042D5C3-7F8A-4180-A045-5003CCA9B291}" dt="2020-07-15T17:59:54.226" v="3685" actId="166"/>
          <ac:spMkLst>
            <pc:docMk/>
            <pc:sldMk cId="781517284" sldId="270"/>
            <ac:spMk id="381" creationId="{76B045EC-3847-4D5F-B2BB-0D120DDDAEC5}"/>
          </ac:spMkLst>
        </pc:spChg>
        <pc:spChg chg="add mod">
          <ac:chgData name="John Lonergan" userId="db8094ce4aaa691d" providerId="LiveId" clId="{B042D5C3-7F8A-4180-A045-5003CCA9B291}" dt="2020-07-15T17:57:31.731" v="3646" actId="120"/>
          <ac:spMkLst>
            <pc:docMk/>
            <pc:sldMk cId="781517284" sldId="270"/>
            <ac:spMk id="382" creationId="{E24C68FA-A24A-4708-A5A8-2FE5A7053696}"/>
          </ac:spMkLst>
        </pc:spChg>
        <pc:spChg chg="add del mod">
          <ac:chgData name="John Lonergan" userId="db8094ce4aaa691d" providerId="LiveId" clId="{B042D5C3-7F8A-4180-A045-5003CCA9B291}" dt="2020-07-15T17:50:51.765" v="3548" actId="478"/>
          <ac:spMkLst>
            <pc:docMk/>
            <pc:sldMk cId="781517284" sldId="270"/>
            <ac:spMk id="383" creationId="{D2814868-3883-4A1B-96DC-E2EB48A1063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4" creationId="{BE9DFA66-7533-45F7-9CDF-A7962F490813}"/>
          </ac:spMkLst>
        </pc:spChg>
        <pc:spChg chg="add mod">
          <ac:chgData name="John Lonergan" userId="db8094ce4aaa691d" providerId="LiveId" clId="{B042D5C3-7F8A-4180-A045-5003CCA9B291}" dt="2020-07-03T01:07:25.044" v="3375"/>
          <ac:spMkLst>
            <pc:docMk/>
            <pc:sldMk cId="781517284" sldId="270"/>
            <ac:spMk id="385" creationId="{005B0F25-3074-45C0-B60F-A74FAF540C68}"/>
          </ac:spMkLst>
        </pc:spChg>
        <pc:spChg chg="add del mod">
          <ac:chgData name="John Lonergan" userId="db8094ce4aaa691d" providerId="LiveId" clId="{B042D5C3-7F8A-4180-A045-5003CCA9B291}" dt="2020-07-15T17:47:35.681" v="3504" actId="478"/>
          <ac:spMkLst>
            <pc:docMk/>
            <pc:sldMk cId="781517284" sldId="270"/>
            <ac:spMk id="386" creationId="{382D97A3-D1D7-4B5B-B534-7C79E630106C}"/>
          </ac:spMkLst>
        </pc:spChg>
        <pc:spChg chg="add mod">
          <ac:chgData name="John Lonergan" userId="db8094ce4aaa691d" providerId="LiveId" clId="{B042D5C3-7F8A-4180-A045-5003CCA9B291}" dt="2020-07-03T01:09:08.987" v="3447" actId="1037"/>
          <ac:spMkLst>
            <pc:docMk/>
            <pc:sldMk cId="781517284" sldId="270"/>
            <ac:spMk id="387" creationId="{F58EFA68-334C-4ADF-BD1F-06554E11E9DE}"/>
          </ac:spMkLst>
        </pc:spChg>
        <pc:spChg chg="add del mod">
          <ac:chgData name="John Lonergan" userId="db8094ce4aaa691d" providerId="LiveId" clId="{B042D5C3-7F8A-4180-A045-5003CCA9B291}" dt="2020-06-26T09:01:10.058" v="2324" actId="478"/>
          <ac:spMkLst>
            <pc:docMk/>
            <pc:sldMk cId="781517284" sldId="270"/>
            <ac:spMk id="388" creationId="{BAED4155-1678-41D8-AF3A-80C1ADE399AE}"/>
          </ac:spMkLst>
        </pc:spChg>
        <pc:spChg chg="add del mod">
          <ac:chgData name="John Lonergan" userId="db8094ce4aaa691d" providerId="LiveId" clId="{B042D5C3-7F8A-4180-A045-5003CCA9B291}" dt="2020-07-15T17:47:37.836" v="3505" actId="478"/>
          <ac:spMkLst>
            <pc:docMk/>
            <pc:sldMk cId="781517284" sldId="270"/>
            <ac:spMk id="389" creationId="{9135320C-0AC2-4471-8F7E-CD83162D032E}"/>
          </ac:spMkLst>
        </pc:spChg>
        <pc:spChg chg="add mod">
          <ac:chgData name="John Lonergan" userId="db8094ce4aaa691d" providerId="LiveId" clId="{B042D5C3-7F8A-4180-A045-5003CCA9B291}" dt="2020-07-03T01:07:49.599" v="3415" actId="1037"/>
          <ac:spMkLst>
            <pc:docMk/>
            <pc:sldMk cId="781517284" sldId="270"/>
            <ac:spMk id="390" creationId="{54FC7841-ED63-4DF3-A59D-7A1C14B89119}"/>
          </ac:spMkLst>
        </pc:spChg>
        <pc:spChg chg="add del mod">
          <ac:chgData name="John Lonergan" userId="db8094ce4aaa691d" providerId="LiveId" clId="{B042D5C3-7F8A-4180-A045-5003CCA9B291}" dt="2020-06-27T01:46:02.661" v="2751"/>
          <ac:spMkLst>
            <pc:docMk/>
            <pc:sldMk cId="781517284" sldId="270"/>
            <ac:spMk id="391" creationId="{B7795671-6452-41CD-AF9A-C934C39BFD0F}"/>
          </ac:spMkLst>
        </pc:spChg>
        <pc:spChg chg="add mod">
          <ac:chgData name="John Lonergan" userId="db8094ce4aaa691d" providerId="LiveId" clId="{B042D5C3-7F8A-4180-A045-5003CCA9B291}" dt="2020-07-03T01:12:41.203" v="3495" actId="947"/>
          <ac:spMkLst>
            <pc:docMk/>
            <pc:sldMk cId="781517284" sldId="270"/>
            <ac:spMk id="392" creationId="{B49BE24B-A9CC-4BA3-8D7C-4E4F635636EE}"/>
          </ac:spMkLst>
        </pc:s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B042D5C3-7F8A-4180-A045-5003CCA9B291}" dt="2020-07-15T17:58:39.878" v="3649" actId="478"/>
          <ac:grpSpMkLst>
            <pc:docMk/>
            <pc:sldMk cId="781517284" sldId="270"/>
            <ac:grpSpMk id="22" creationId="{45F54566-9CFA-4D1D-8A1F-34F6C49EC687}"/>
          </ac:grpSpMkLst>
        </pc:grpChg>
        <pc:grpChg chg="add mod">
          <ac:chgData name="John Lonergan" userId="db8094ce4aaa691d" providerId="LiveId" clId="{B042D5C3-7F8A-4180-A045-5003CCA9B291}" dt="2020-07-15T17:49:35.456" v="3528" actId="14100"/>
          <ac:grpSpMkLst>
            <pc:docMk/>
            <pc:sldMk cId="781517284" sldId="270"/>
            <ac:grpSpMk id="23" creationId="{51B130DC-99D6-4814-8E03-270CE57F455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22" creationId="{796556F4-A218-4B8E-9C72-07AA14AF2F68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43" creationId="{97BF9DC7-16E2-46FB-8F58-89F6692681B0}"/>
          </ac:grpSpMkLst>
        </pc:grpChg>
        <pc:grpChg chg="del mod">
          <ac:chgData name="John Lonergan" userId="db8094ce4aaa691d" providerId="LiveId" clId="{B042D5C3-7F8A-4180-A045-5003CCA9B291}" dt="2020-07-15T17:47:32.633" v="3503" actId="478"/>
          <ac:grpSpMkLst>
            <pc:docMk/>
            <pc:sldMk cId="781517284" sldId="270"/>
            <ac:grpSpMk id="147" creationId="{9637CD17-5B1A-4F11-B06D-F185F2FBD38F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297" creationId="{ADD75E5D-91CA-4AD8-8091-A0A01C4CEC90}"/>
          </ac:grpSpMkLst>
        </pc:grpChg>
        <pc:grpChg chg="mod">
          <ac:chgData name="John Lonergan" userId="db8094ce4aaa691d" providerId="LiveId" clId="{B042D5C3-7F8A-4180-A045-5003CCA9B291}" dt="2020-07-03T01:07:25.044" v="3375"/>
          <ac:grpSpMkLst>
            <pc:docMk/>
            <pc:sldMk cId="781517284" sldId="270"/>
            <ac:grpSpMk id="341" creationId="{D92C485C-D015-4F0C-8A92-0BF0E9F34DE0}"/>
          </ac:grpSpMkLst>
        </pc:grpChg>
        <pc:grpChg chg="del">
          <ac:chgData name="John Lonergan" userId="db8094ce4aaa691d" providerId="LiveId" clId="{B042D5C3-7F8A-4180-A045-5003CCA9B291}" dt="2020-06-26T08:43:34.223" v="1424" actId="478"/>
          <ac:grpSpMkLst>
            <pc:docMk/>
            <pc:sldMk cId="781517284" sldId="270"/>
            <ac:grpSpMk id="347" creationId="{58F815E3-86E7-4B6B-A479-73B360D1D306}"/>
          </ac:grpSpMkLst>
        </pc:grpChg>
        <pc:grpChg chg="del">
          <ac:chgData name="John Lonergan" userId="db8094ce4aaa691d" providerId="LiveId" clId="{B042D5C3-7F8A-4180-A045-5003CCA9B291}" dt="2020-06-26T08:43:39.774" v="1425" actId="478"/>
          <ac:grpSpMkLst>
            <pc:docMk/>
            <pc:sldMk cId="781517284" sldId="270"/>
            <ac:grpSpMk id="350" creationId="{C577B914-9FB6-4430-B90A-0034AAB59806}"/>
          </ac:grpSpMkLst>
        </pc:grpChg>
        <pc:grpChg chg="del mod">
          <ac:chgData name="John Lonergan" userId="db8094ce4aaa691d" providerId="LiveId" clId="{B042D5C3-7F8A-4180-A045-5003CCA9B291}" dt="2020-07-15T17:58:15.174" v="3647" actId="478"/>
          <ac:grpSpMkLst>
            <pc:docMk/>
            <pc:sldMk cId="781517284" sldId="270"/>
            <ac:grpSpMk id="353" creationId="{AF0101FA-9C96-48B3-99AE-1E468D0267B7}"/>
          </ac:grpSpMkLst>
        </pc:grpChg>
        <pc:grpChg chg="del mod">
          <ac:chgData name="John Lonergan" userId="db8094ce4aaa691d" providerId="LiveId" clId="{B042D5C3-7F8A-4180-A045-5003CCA9B291}" dt="2020-07-15T18:01:47.602" v="3695" actId="478"/>
          <ac:grpSpMkLst>
            <pc:docMk/>
            <pc:sldMk cId="781517284" sldId="270"/>
            <ac:grpSpMk id="362" creationId="{BB1A6A07-D5E7-4DAE-B5B2-50CFDEC80E35}"/>
          </ac:grpSpMkLst>
        </pc:grpChg>
        <pc:grpChg chg="add mod ord">
          <ac:chgData name="John Lonergan" userId="db8094ce4aaa691d" providerId="LiveId" clId="{B042D5C3-7F8A-4180-A045-5003CCA9B291}" dt="2020-07-15T19:15:54.763" v="3836" actId="166"/>
          <ac:grpSpMkLst>
            <pc:docMk/>
            <pc:sldMk cId="781517284" sldId="270"/>
            <ac:grpSpMk id="365" creationId="{C22EA628-AC0E-4A09-80E8-335922097FB7}"/>
          </ac:grpSpMkLst>
        </pc:grpChg>
      </pc:sldChg>
      <pc:sldChg chg="modSp add mod">
        <pc:chgData name="John Lonergan" userId="db8094ce4aaa691d" providerId="LiveId" clId="{B042D5C3-7F8A-4180-A045-5003CCA9B291}" dt="2020-07-03T01:07:25.044" v="3375"/>
        <pc:sldMkLst>
          <pc:docMk/>
          <pc:sldMk cId="1983239065" sldId="271"/>
        </pc:sldMkLst>
        <pc:spChg chg="mod">
          <ac:chgData name="John Lonergan" userId="db8094ce4aaa691d" providerId="LiveId" clId="{B042D5C3-7F8A-4180-A045-5003CCA9B291}" dt="2020-06-27T11:57:35.416" v="2786" actId="1076"/>
          <ac:spMkLst>
            <pc:docMk/>
            <pc:sldMk cId="1983239065" sldId="271"/>
            <ac:spMk id="15" creationId="{EC369864-B9B0-406E-BFC9-17867426CCC3}"/>
          </ac:spMkLst>
        </pc:spChg>
        <pc:spChg chg="mod">
          <ac:chgData name="John Lonergan" userId="db8094ce4aaa691d" providerId="LiveId" clId="{B042D5C3-7F8A-4180-A045-5003CCA9B291}" dt="2020-06-27T11:57:50.728" v="2793" actId="207"/>
          <ac:spMkLst>
            <pc:docMk/>
            <pc:sldMk cId="1983239065" sldId="271"/>
            <ac:spMk id="16" creationId="{8D5456C1-B2DF-4C04-932C-C44B623E9BA1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09" creationId="{801A2CF8-F1BD-4838-90C8-D931FC31CFC6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983239065" sldId="271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983239065" sldId="271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983239065" sldId="271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983239065" sldId="271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983239065" sldId="271"/>
            <ac:grpSpMk id="341" creationId="{D92C485C-D015-4F0C-8A92-0BF0E9F34DE0}"/>
          </ac:grpSpMkLst>
        </pc:grpChg>
      </pc:sldChg>
      <pc:sldChg chg="addSp modSp add mod">
        <pc:chgData name="John Lonergan" userId="db8094ce4aaa691d" providerId="LiveId" clId="{B042D5C3-7F8A-4180-A045-5003CCA9B291}" dt="2020-07-30T01:42:07.033" v="3896" actId="20577"/>
        <pc:sldMkLst>
          <pc:docMk/>
          <pc:sldMk cId="1484140349" sldId="272"/>
        </pc:sldMkLst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2" creationId="{5DB9E8AD-01AC-4F5A-9397-88B69A0D0CF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93" creationId="{0791AC14-EE37-4FF1-AE07-37A515F03D3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4" creationId="{FDC98006-F664-4D0B-80FA-B985BCC0A996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5" creationId="{CE083B1F-192F-4E9F-9848-D733863561DD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7" creationId="{E05E5AF0-DFEB-4508-A8FE-C4C735AE34AA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18" creationId="{5C67C7C3-280F-48D2-A5A8-AE4CD0A6A274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1" creationId="{D983750E-0464-429D-91E5-E0CDDB45368B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24" creationId="{5D552A48-4211-47BD-932B-16BD3B138E8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1" creationId="{E45D94E0-1CDE-4E74-A199-5AFB9DA2CFD3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42" creationId="{CB786B68-E910-4841-BDCA-26295B24DDD0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0" creationId="{473D2322-7281-4A75-B6D4-B4D638E672CE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171" creationId="{3A421305-2E4B-4780-A198-2DDFB419F4DE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185" creationId="{59D80FD1-F659-416D-8A61-D270693A57A1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4" creationId="{665EE42E-17AE-4883-8274-A91C4F007D9F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285" creationId="{880D2F80-9E5E-4B07-AA72-41711625D73D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288" creationId="{651709AE-1B06-44EE-B685-BD9CEA1060FD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299" creationId="{9E5A531A-39F0-4F23-97AC-24D31BE0A6E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02" creationId="{FC14F9B5-D359-4E6B-A7DC-149DD452E7DF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4" creationId="{1C031000-7C08-4338-B81D-48B5FC126144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09" creationId="{801A2CF8-F1BD-4838-90C8-D931FC31CFC6}"/>
          </ac:spMkLst>
        </pc:spChg>
        <pc:spChg chg="add mod">
          <ac:chgData name="John Lonergan" userId="db8094ce4aaa691d" providerId="LiveId" clId="{B042D5C3-7F8A-4180-A045-5003CCA9B291}" dt="2020-07-30T01:42:07.033" v="3896" actId="20577"/>
          <ac:spMkLst>
            <pc:docMk/>
            <pc:sldMk cId="1484140349" sldId="272"/>
            <ac:spMk id="311" creationId="{DFBE1BA8-C64D-46D5-82BC-86F3A8B8DF12}"/>
          </ac:spMkLst>
        </pc:spChg>
        <pc:spChg chg="mod">
          <ac:chgData name="John Lonergan" userId="db8094ce4aaa691d" providerId="LiveId" clId="{B042D5C3-7F8A-4180-A045-5003CCA9B291}" dt="2020-07-03T01:06:12.960" v="3365"/>
          <ac:spMkLst>
            <pc:docMk/>
            <pc:sldMk cId="1484140349" sldId="272"/>
            <ac:spMk id="312" creationId="{0B00C708-F1BD-4CD3-B888-28A684356C3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0" creationId="{2112E922-17FB-44FC-9DF9-5D329B90F6DA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21" creationId="{4C6D89DC-A566-47DA-AF18-B733BB665279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2" creationId="{FC7CDE19-DAE8-4FE6-B03F-0E565D465D4C}"/>
          </ac:spMkLst>
        </pc:spChg>
        <pc:spChg chg="mod">
          <ac:chgData name="John Lonergan" userId="db8094ce4aaa691d" providerId="LiveId" clId="{B042D5C3-7F8A-4180-A045-5003CCA9B291}" dt="2020-07-03T01:07:15.541" v="3374"/>
          <ac:spMkLst>
            <pc:docMk/>
            <pc:sldMk cId="1484140349" sldId="272"/>
            <ac:spMk id="343" creationId="{DC6BF4D6-D077-463F-80DE-E693382C20BC}"/>
          </ac:spMkLst>
        </pc:spChg>
        <pc:spChg chg="mod">
          <ac:chgData name="John Lonergan" userId="db8094ce4aaa691d" providerId="LiveId" clId="{B042D5C3-7F8A-4180-A045-5003CCA9B291}" dt="2020-07-03T01:07:25.044" v="3375"/>
          <ac:spMkLst>
            <pc:docMk/>
            <pc:sldMk cId="1484140349" sldId="272"/>
            <ac:spMk id="364" creationId="{632584FE-9C74-4077-9A04-780CF9A45D0B}"/>
          </ac:spMkLst>
        </pc:spChg>
        <pc:spChg chg="mod">
          <ac:chgData name="John Lonergan" userId="db8094ce4aaa691d" providerId="LiveId" clId="{B042D5C3-7F8A-4180-A045-5003CCA9B291}" dt="2020-07-03T01:05:44.079" v="3364"/>
          <ac:spMkLst>
            <pc:docMk/>
            <pc:sldMk cId="1484140349" sldId="272"/>
            <ac:spMk id="368" creationId="{2406D63E-7F04-4A02-B1AE-63A9309C4D54}"/>
          </ac:spMkLst>
        </pc:s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91" creationId="{32C5B921-27A9-47B1-A79A-E5B3AABF31D5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3" creationId="{46D81ADB-C8A1-4915-A68C-0F8D25A23DF3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16" creationId="{49CE80C5-6DA7-47C8-825C-1A29FF115DD7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40" creationId="{658DE009-E2B1-4DA9-94A0-ECC88B71C668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169" creationId="{59A904F4-FBE5-43EB-8DFD-67E0BB7B2F1E}"/>
          </ac:grpSpMkLst>
        </pc:grpChg>
        <pc:grpChg chg="mod">
          <ac:chgData name="John Lonergan" userId="db8094ce4aaa691d" providerId="LiveId" clId="{B042D5C3-7F8A-4180-A045-5003CCA9B291}" dt="2020-07-03T01:07:15.541" v="3374"/>
          <ac:grpSpMkLst>
            <pc:docMk/>
            <pc:sldMk cId="1484140349" sldId="272"/>
            <ac:grpSpMk id="341" creationId="{D92C485C-D015-4F0C-8A92-0BF0E9F34DE0}"/>
          </ac:grpSpMkLst>
        </pc:grpChg>
      </pc:sldChg>
      <pc:sldChg chg="add">
        <pc:chgData name="John Lonergan" userId="db8094ce4aaa691d" providerId="LiveId" clId="{B042D5C3-7F8A-4180-A045-5003CCA9B291}" dt="2020-07-15T17:46:12.294" v="3502"/>
        <pc:sldMkLst>
          <pc:docMk/>
          <pc:sldMk cId="2103192504" sldId="273"/>
        </pc:sldMkLst>
      </pc:sldChg>
    </pc:docChg>
  </pc:docChgLst>
  <pc:docChgLst>
    <pc:chgData name="John Lonergan" userId="db8094ce4aaa691d" providerId="LiveId" clId="{6B96E900-343E-48CB-9BA9-E10298772100}"/>
    <pc:docChg chg="undo custSel addSld modSld">
      <pc:chgData name="John Lonergan" userId="db8094ce4aaa691d" providerId="LiveId" clId="{6B96E900-343E-48CB-9BA9-E10298772100}" dt="2021-01-14T01:32:49.318" v="170" actId="164"/>
      <pc:docMkLst>
        <pc:docMk/>
      </pc:docMkLst>
      <pc:sldChg chg="modSp">
        <pc:chgData name="John Lonergan" userId="db8094ce4aaa691d" providerId="LiveId" clId="{6B96E900-343E-48CB-9BA9-E10298772100}" dt="2021-01-13T18:22:56.704" v="0" actId="1036"/>
        <pc:sldMkLst>
          <pc:docMk/>
          <pc:sldMk cId="2070787194" sldId="284"/>
        </pc:sldMkLst>
        <pc:picChg chg="mod">
          <ac:chgData name="John Lonergan" userId="db8094ce4aaa691d" providerId="LiveId" clId="{6B96E900-343E-48CB-9BA9-E10298772100}" dt="2021-01-13T18:22:56.704" v="0" actId="1036"/>
          <ac:picMkLst>
            <pc:docMk/>
            <pc:sldMk cId="2070787194" sldId="284"/>
            <ac:picMk id="1026" creationId="{FFBE4B20-81DE-44BA-8093-93999C5C87FF}"/>
          </ac:picMkLst>
        </pc:picChg>
      </pc:sldChg>
      <pc:sldChg chg="addSp modSp">
        <pc:chgData name="John Lonergan" userId="db8094ce4aaa691d" providerId="LiveId" clId="{6B96E900-343E-48CB-9BA9-E10298772100}" dt="2021-01-13T18:23:13.235" v="1" actId="164"/>
        <pc:sldMkLst>
          <pc:docMk/>
          <pc:sldMk cId="1252974517" sldId="286"/>
        </pc:sldMkLst>
        <pc:grpChg chg="add mod">
          <ac:chgData name="John Lonergan" userId="db8094ce4aaa691d" providerId="LiveId" clId="{6B96E900-343E-48CB-9BA9-E10298772100}" dt="2021-01-13T18:23:13.235" v="1" actId="164"/>
          <ac:grpSpMkLst>
            <pc:docMk/>
            <pc:sldMk cId="1252974517" sldId="286"/>
            <ac:grpSpMk id="2" creationId="{4AACF72F-6894-41EC-86EF-0A951950C669}"/>
          </ac:grpSpMkLst>
        </pc:grp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8" creationId="{F7610F1D-6BAE-4B6B-B991-B3535AD61436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79" creationId="{1F3A207F-BE3F-4908-9565-C95537D41659}"/>
          </ac:picMkLst>
        </pc:picChg>
        <pc:picChg chg="mod">
          <ac:chgData name="John Lonergan" userId="db8094ce4aaa691d" providerId="LiveId" clId="{6B96E900-343E-48CB-9BA9-E10298772100}" dt="2021-01-13T18:23:13.235" v="1" actId="164"/>
          <ac:picMkLst>
            <pc:docMk/>
            <pc:sldMk cId="1252974517" sldId="286"/>
            <ac:picMk id="3080" creationId="{5F89DF21-65E4-4BC7-A227-110807BF247E}"/>
          </ac:picMkLst>
        </pc:picChg>
      </pc:sldChg>
      <pc:sldChg chg="modSp">
        <pc:chgData name="John Lonergan" userId="db8094ce4aaa691d" providerId="LiveId" clId="{6B96E900-343E-48CB-9BA9-E10298772100}" dt="2021-01-13T18:29:47.142" v="2" actId="1036"/>
        <pc:sldMkLst>
          <pc:docMk/>
          <pc:sldMk cId="219893181" sldId="287"/>
        </pc:sldMkLst>
        <pc:picChg chg="mod">
          <ac:chgData name="John Lonergan" userId="db8094ce4aaa691d" providerId="LiveId" clId="{6B96E900-343E-48CB-9BA9-E10298772100}" dt="2021-01-13T18:29:47.142" v="2" actId="1036"/>
          <ac:picMkLst>
            <pc:docMk/>
            <pc:sldMk cId="219893181" sldId="287"/>
            <ac:picMk id="4098" creationId="{5E7AC102-D89F-4AE8-B1FC-67D2903C23F2}"/>
          </ac:picMkLst>
        </pc:picChg>
      </pc:sldChg>
      <pc:sldChg chg="modSp">
        <pc:chgData name="John Lonergan" userId="db8094ce4aaa691d" providerId="LiveId" clId="{6B96E900-343E-48CB-9BA9-E10298772100}" dt="2021-01-13T18:48:51.540" v="8" actId="1035"/>
        <pc:sldMkLst>
          <pc:docMk/>
          <pc:sldMk cId="132283442" sldId="288"/>
        </pc:sldMkLst>
        <pc:picChg chg="mod">
          <ac:chgData name="John Lonergan" userId="db8094ce4aaa691d" providerId="LiveId" clId="{6B96E900-343E-48CB-9BA9-E10298772100}" dt="2021-01-13T18:48:51.540" v="8" actId="1035"/>
          <ac:picMkLst>
            <pc:docMk/>
            <pc:sldMk cId="132283442" sldId="288"/>
            <ac:picMk id="5122" creationId="{BD8AC882-E1D5-44F9-8719-664E43F39121}"/>
          </ac:picMkLst>
        </pc:picChg>
      </pc:sldChg>
      <pc:sldChg chg="addSp delSp modSp add mod">
        <pc:chgData name="John Lonergan" userId="db8094ce4aaa691d" providerId="LiveId" clId="{6B96E900-343E-48CB-9BA9-E10298772100}" dt="2021-01-14T01:32:49.318" v="170" actId="164"/>
        <pc:sldMkLst>
          <pc:docMk/>
          <pc:sldMk cId="1454579493" sldId="326"/>
        </pc:sldMkLst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" creationId="{4F2A6610-092E-44D5-9205-EA51540DAB3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" creationId="{A15849D1-B19A-45F5-AE92-4133F1D4D96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5" creationId="{196E0E74-70AB-45AD-A3E0-96564CBBFF2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" creationId="{17FC44BD-6C9E-4218-9BBD-B77BDF24A3F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" creationId="{502B29B0-B7E2-431C-B058-AD7E6D5F986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8" creationId="{A1D686A7-1F3C-416F-986A-30DF69EE399B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9" creationId="{24442FB4-323C-4572-930A-C37BD85B41CE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" creationId="{C589E8A0-6768-45A2-9E2B-7094F235422E}"/>
          </ac:spMkLst>
        </pc:spChg>
        <pc:spChg chg="del">
          <ac:chgData name="John Lonergan" userId="db8094ce4aaa691d" providerId="LiveId" clId="{6B96E900-343E-48CB-9BA9-E10298772100}" dt="2021-01-14T01:18:15.569" v="11" actId="478"/>
          <ac:spMkLst>
            <pc:docMk/>
            <pc:sldMk cId="1454579493" sldId="326"/>
            <ac:spMk id="11" creationId="{6F0BF444-008C-40AA-A008-3CF732BB9AA4}"/>
          </ac:spMkLst>
        </pc:spChg>
        <pc:spChg chg="add del">
          <ac:chgData name="John Lonergan" userId="db8094ce4aaa691d" providerId="LiveId" clId="{6B96E900-343E-48CB-9BA9-E10298772100}" dt="2021-01-14T01:20:15.887" v="61" actId="478"/>
          <ac:spMkLst>
            <pc:docMk/>
            <pc:sldMk cId="1454579493" sldId="326"/>
            <ac:spMk id="12" creationId="{02DA1BB0-6996-4CD7-9642-38CF889CF31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" creationId="{A832136B-4B64-45FE-AD7B-58E1F07AD5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4" creationId="{FEF1E394-922F-4021-B83D-6554B2CBB03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" creationId="{E24A1589-54B6-421C-8187-3BAF8873681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" creationId="{F09DFDEB-18F0-4360-8D49-32457A669B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8" creationId="{0B944312-B251-4000-98EF-09ADFC880F9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9" creationId="{41ADF1AA-4D70-4C5E-8B4B-85BBF87D4F6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0" creationId="{D3741FDA-D7F7-45BD-A16C-F5B11DB9C0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" creationId="{1FF03D06-ABEA-446C-8EC6-865CFA383E4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" creationId="{609E8C2A-5727-49BA-8198-45F0364CC3C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5" creationId="{03515A15-F08B-42D1-BF68-DE3436AECF9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" creationId="{562C48A3-4730-4819-9BCE-07C5A9509D4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7" creationId="{EEEA5CB5-E8C1-43C4-B981-0FD56655847A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8" creationId="{C8222FE2-CC0B-456C-8638-1B45D81D087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9" creationId="{1BF061B2-23B5-4A32-BCFF-A5B96302DC8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0" creationId="{EC27BD3A-D8D5-43DA-B7ED-DDA1A9AAEED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" creationId="{2900AE58-F879-496F-8E96-263E064DFBD3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9" creationId="{91961C99-1B43-43DE-892F-5AF2FE40173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2" creationId="{9F4C7E4D-FD73-4547-B039-49545490424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3" creationId="{E7C88D45-4583-4210-A480-8248BC27AB0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45" creationId="{492F8E01-F63C-47F7-8BA7-BB6CB35F3FF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2" creationId="{55DE9556-620F-4631-8C86-578E22DFF1E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5" creationId="{2A80DA6B-C560-4EA4-8620-80756AEAAC9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6" creationId="{56A939D6-4A81-446D-AD34-2949F22F3A6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7" creationId="{72CB771F-B726-47AF-993A-AD00522E73A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69" creationId="{4D9C0343-2557-4509-B61C-38F7A925F8B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0" creationId="{B79840BD-4921-459A-A12D-55EFCACCE87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1" creationId="{E206B16A-8C94-4AA6-A497-21845E33B4A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72" creationId="{484D9532-B07E-4FA5-854D-FD47401C0F0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3" creationId="{AE30E9A6-A2C2-4FA7-AC69-E312B71E869D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4" creationId="{7CCD316C-8E82-4986-AB04-68E7980305B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86" creationId="{7C633B82-87FD-4F66-A303-6ECD6B44F6E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3" creationId="{4AA37EFF-733B-4CBA-977D-6434819C0709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4" creationId="{13A62504-323C-4CED-A778-20C2C426BE9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05" creationId="{0A582020-D30D-4A20-A9A2-A0E53E68720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4" creationId="{FDC98006-F664-4D0B-80FA-B985BCC0A9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5" creationId="{CE083B1F-192F-4E9F-9848-D733863561D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7" creationId="{E05E5AF0-DFEB-4508-A8FE-C4C735AE34A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18" creationId="{5C67C7C3-280F-48D2-A5A8-AE4CD0A6A27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0" creationId="{D1F4F7D1-8D90-4229-A0F4-0E3F710C8E52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1" creationId="{D983750E-0464-429D-91E5-E0CDDB45368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3" creationId="{6BC2D513-3412-4778-AC88-470FD6F8EA5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4" creationId="{5D552A48-4211-47BD-932B-16BD3B138E8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7" creationId="{587FA820-A46F-43D4-B8AA-F6442C5702D8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28" creationId="{CA9EF572-1888-4DDF-B702-C7D15124C5A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6" creationId="{73505E47-2D71-43FA-B0E9-DC3C54B32E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7" creationId="{2022A64F-6AC0-4FF8-80E3-B06E7C82956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38" creationId="{9686A4B2-A0E8-485B-BA6D-029363CFD01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4" creationId="{57219FB8-13A4-4E15-B7B6-B4D63DC32BB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5" creationId="{3487D8AF-055B-4FF8-8BB3-051B4E778B1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6" creationId="{D48E5888-1C19-4D69-8D33-683447340B6B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157" creationId="{E88DDB59-7F11-4BD4-853E-1EF1B3F7C3A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58" creationId="{57D12E6D-951D-4894-9390-2678C154D91F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1" creationId="{C0E2FB12-6D25-4E5C-896E-5DC15BC728B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2" creationId="{F422C8C6-5EEC-44E9-9EB5-0D20C3EAB0C5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63" creationId="{7097B8CE-1497-458C-AEB8-F50044B14BD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172" creationId="{D90AE5A1-FC79-4377-AA5C-31653A9EB35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6" creationId="{16FCC582-89D4-480B-86DA-E8E7AAA03A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7" creationId="{A746DF72-2E9D-4C7A-9926-CA5AA16B050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78" creationId="{5F2E0968-D3AC-45A3-B2A3-2F65A993B64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186" creationId="{BA8AB9D5-FBBF-45A3-9E8B-3E504B207713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1" creationId="{9FF5729C-B60A-487A-8D10-71C0935B216A}"/>
          </ac:spMkLst>
        </pc:spChg>
        <pc:spChg chg="add mod topLvl">
          <ac:chgData name="John Lonergan" userId="db8094ce4aaa691d" providerId="LiveId" clId="{6B96E900-343E-48CB-9BA9-E10298772100}" dt="2021-01-14T01:32:49.318" v="170" actId="164"/>
          <ac:spMkLst>
            <pc:docMk/>
            <pc:sldMk cId="1454579493" sldId="326"/>
            <ac:spMk id="212" creationId="{DF258DE9-9564-447B-B58B-4699267F6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13" creationId="{74BD9AB0-D0B7-4E41-AC65-389989B32E24}"/>
          </ac:spMkLst>
        </pc:spChg>
        <pc:spChg chg="del">
          <ac:chgData name="John Lonergan" userId="db8094ce4aaa691d" providerId="LiveId" clId="{6B96E900-343E-48CB-9BA9-E10298772100}" dt="2021-01-14T01:18:19.421" v="12" actId="478"/>
          <ac:spMkLst>
            <pc:docMk/>
            <pc:sldMk cId="1454579493" sldId="326"/>
            <ac:spMk id="214" creationId="{FBF70445-1360-480E-AE09-00F2BA4F94A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5" creationId="{0AFF3BE0-6B94-4B23-AA3D-21D275235ED1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16" creationId="{58663D43-3A88-41AD-B805-36214A606D4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8" creationId="{FCBDB902-1714-4565-A7C5-AC599B1C99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19" creationId="{25C94DD2-540D-4BC5-BC93-E048D649172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1" creationId="{A19CD78A-EDA9-4AD4-A50D-C692BDA7D2B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2" creationId="{EA533482-E317-4931-BC71-E5C29EE169D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4" creationId="{6163920B-3140-42A7-B5A8-3AC554086D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5" creationId="{931980F1-34B6-4A8D-A8E8-D24A4FABFBF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6" creationId="{3E85448D-8166-4B35-A0DB-D3DE56DFA0E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27" creationId="{DE5561B4-7D99-47C5-835E-B1F3BCC762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28" creationId="{91F123C7-1859-42D8-BB91-899AF502F89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1" creationId="{2E44C763-B61B-4072-BE7C-5EAE7DC25A46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232" creationId="{3C92AE77-FF58-45F6-8FB9-19BEAB92291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33" creationId="{F2D41067-558D-4281-AC80-FB3F805105E9}"/>
          </ac:spMkLst>
        </pc:spChg>
        <pc:spChg chg="add del 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4" creationId="{76C9B9E3-C732-4EF5-81F4-F55D8808E933}"/>
          </ac:spMkLst>
        </pc:spChg>
        <pc:spChg chg="mod topLvl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35" creationId="{0B6E9E25-E716-4FE5-97F9-DC603D60912E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39" creationId="{E2BA389C-82D1-41E9-8C20-C19862644FD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40" creationId="{1B1DCA5D-2BFF-4523-874F-D3C20AF55270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6" creationId="{FB670E55-D3B5-44BC-8C05-FF8DADD708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7" creationId="{96E89E2B-DCAD-47B5-9F71-AFED174CF7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8" creationId="{63C9F6AA-BF37-4280-9CE7-132543C32A0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49" creationId="{A0D08B8D-954A-4025-8702-4B4AD130591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0" creationId="{CEA1A258-0CE8-41E4-86C1-7D06F554088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55" creationId="{6B7543FB-F47C-448C-860F-96135CFD215E}"/>
          </ac:spMkLst>
        </pc:spChg>
        <pc:spChg chg="del mod">
          <ac:chgData name="John Lonergan" userId="db8094ce4aaa691d" providerId="LiveId" clId="{6B96E900-343E-48CB-9BA9-E10298772100}" dt="2021-01-14T01:20:55.700" v="97" actId="478"/>
          <ac:spMkLst>
            <pc:docMk/>
            <pc:sldMk cId="1454579493" sldId="326"/>
            <ac:spMk id="256" creationId="{F596A8B8-D5ED-4004-980D-058D0FC057A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6" creationId="{079B2E6B-2443-43B6-A496-08054BE45778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67" creationId="{6963E11D-A269-4BFF-AAFF-7B3CFD110A75}"/>
          </ac:spMkLst>
        </pc:spChg>
        <pc:spChg chg="del mod">
          <ac:chgData name="John Lonergan" userId="db8094ce4aaa691d" providerId="LiveId" clId="{6B96E900-343E-48CB-9BA9-E10298772100}" dt="2021-01-14T01:20:22.018" v="64" actId="478"/>
          <ac:spMkLst>
            <pc:docMk/>
            <pc:sldMk cId="1454579493" sldId="326"/>
            <ac:spMk id="268" creationId="{3EEAC8AA-DCBE-4DAA-9BF1-A5E1593EEC16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269" creationId="{084459A5-1FD2-4BC6-9670-C753344FAE4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4" creationId="{14B922E7-3DFE-4BA7-989D-F0E1CDB02AAC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5" creationId="{D8BA6C92-4A1A-4015-A6AA-1FC323B88D95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6" creationId="{88CA2060-CFDD-4A99-A0D1-5173533ED8E0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7" creationId="{D1468556-5E05-4468-ABAC-F60B67F8623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8" creationId="{1B4E6AEF-A7CC-4627-B5E6-ADE67F883496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79" creationId="{C7DE3B2C-FEBE-4EF5-925E-F4B36B2DCC2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1" creationId="{DD81BC24-EF1C-4564-A349-6F67C25C437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82" creationId="{455BB8A3-1178-48C4-89CD-7F374397C944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4" creationId="{665EE42E-17AE-4883-8274-A91C4F007D9F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5" creationId="{880D2F80-9E5E-4B07-AA72-41711625D73D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288" creationId="{651709AE-1B06-44EE-B685-BD9CEA1060FD}"/>
          </ac:spMkLst>
        </pc:spChg>
        <pc:spChg chg="add del">
          <ac:chgData name="John Lonergan" userId="db8094ce4aaa691d" providerId="LiveId" clId="{6B96E900-343E-48CB-9BA9-E10298772100}" dt="2021-01-14T01:20:14.150" v="60" actId="478"/>
          <ac:spMkLst>
            <pc:docMk/>
            <pc:sldMk cId="1454579493" sldId="326"/>
            <ac:spMk id="289" creationId="{31ABE09E-5F1E-4108-8416-984EAAF0D81D}"/>
          </ac:spMkLst>
        </pc:spChg>
        <pc:spChg chg="del">
          <ac:chgData name="John Lonergan" userId="db8094ce4aaa691d" providerId="LiveId" clId="{6B96E900-343E-48CB-9BA9-E10298772100}" dt="2021-01-14T01:20:17.834" v="62" actId="478"/>
          <ac:spMkLst>
            <pc:docMk/>
            <pc:sldMk cId="1454579493" sldId="326"/>
            <ac:spMk id="290" creationId="{2DADE6F9-DBA3-4287-8975-91A0A72CAE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8" creationId="{E01703BE-D0FB-4EF6-9C35-B4D71DCE664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299" creationId="{9E5A531A-39F0-4F23-97AC-24D31BE0A6E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0" creationId="{0D9045D1-4B84-4665-900F-E5B1AA8BFFF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02" creationId="{FC14F9B5-D359-4E6B-A7DC-149DD452E7DF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3" creationId="{B0F338AF-4805-40AD-8371-6BC1FB66AF1C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5" creationId="{F672AC5C-4583-4754-AB25-9214D0AE78D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6" creationId="{C3E9E878-748B-4296-AAA0-E3A526FE6781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7" creationId="{9CD0C75B-A5C4-495D-AAD9-E55FA3BA887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08" creationId="{EA1B6361-8C52-4EF2-9C35-4FE4498C6A2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2" creationId="{0B00C708-F1BD-4CD3-B888-28A684356C3A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4" creationId="{66A5347E-2DB5-4006-8739-B5CE796E9C1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5" creationId="{B6F889DF-227E-472E-B63E-8274626856B6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6" creationId="{E1457E78-C99B-449E-AE09-FAC6B59886FD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7" creationId="{FC771059-C1C6-482F-8BCF-83F8699CEB80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18" creationId="{7B56701B-9736-4FCC-8ABC-6857EE767BB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19" creationId="{6CA8932D-944F-4E39-B78D-26E2F8613D7B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0" creationId="{2112E922-17FB-44FC-9DF9-5D329B90F6DA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4" creationId="{8953D8F9-76CD-4D9D-BCF0-0A175ABFCA2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6" creationId="{7D2A9E20-9564-4F9C-872E-8034B9EA6869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27" creationId="{89E191B8-463F-46D3-8807-AD2F6EA7FBF3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28" creationId="{9984CF67-55C0-4369-B915-534EB88E22F9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29" creationId="{88010A4F-57DB-4EB2-8CB1-712176974018}"/>
          </ac:spMkLst>
        </pc:spChg>
        <pc:spChg chg="del">
          <ac:chgData name="John Lonergan" userId="db8094ce4aaa691d" providerId="LiveId" clId="{6B96E900-343E-48CB-9BA9-E10298772100}" dt="2021-01-14T01:18:28.280" v="15" actId="478"/>
          <ac:spMkLst>
            <pc:docMk/>
            <pc:sldMk cId="1454579493" sldId="326"/>
            <ac:spMk id="330" creationId="{81801220-1E9F-42E0-8C79-5D7CD2F5BA9C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1" creationId="{8664C461-D3BB-4F7B-97BC-91D387F27C07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2" creationId="{BC2B1421-9EE2-4D6A-870B-2D916AC6EF4B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3" creationId="{1D78A29F-76BA-4822-A3CF-3584BAEC2632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34" creationId="{6D695DA7-7374-45F0-AF66-0B1131ED6257}"/>
          </ac:spMkLst>
        </pc:spChg>
        <pc:spChg chg="del">
          <ac:chgData name="John Lonergan" userId="db8094ce4aaa691d" providerId="LiveId" clId="{6B96E900-343E-48CB-9BA9-E10298772100}" dt="2021-01-14T01:18:23.979" v="14" actId="478"/>
          <ac:spMkLst>
            <pc:docMk/>
            <pc:sldMk cId="1454579493" sldId="326"/>
            <ac:spMk id="335" creationId="{65000162-E0E0-425F-9F54-C6A642F2AD5D}"/>
          </ac:spMkLst>
        </pc:spChg>
        <pc:spChg chg="del">
          <ac:chgData name="John Lonergan" userId="db8094ce4aaa691d" providerId="LiveId" clId="{6B96E900-343E-48CB-9BA9-E10298772100}" dt="2021-01-14T01:18:21.739" v="13" actId="478"/>
          <ac:spMkLst>
            <pc:docMk/>
            <pc:sldMk cId="1454579493" sldId="326"/>
            <ac:spMk id="336" creationId="{91CB22B0-D9A3-46B2-8A70-27BB0B646681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37" creationId="{BECE6331-E89B-4553-BAE1-D248A3D29DB9}"/>
          </ac:spMkLst>
        </pc:spChg>
        <pc:spChg chg="del mod">
          <ac:chgData name="John Lonergan" userId="db8094ce4aaa691d" providerId="LiveId" clId="{6B96E900-343E-48CB-9BA9-E10298772100}" dt="2021-01-14T01:32:23.357" v="168" actId="478"/>
          <ac:spMkLst>
            <pc:docMk/>
            <pc:sldMk cId="1454579493" sldId="326"/>
            <ac:spMk id="338" creationId="{AE8C0C4F-197E-4609-85FE-B1AA8EBCA86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6" creationId="{0061CB5C-C3EE-4BBB-B5A4-8475E354DAF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7" creationId="{94A867F9-9F48-43F3-8080-0379D2C1CD1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48" creationId="{AC9BD740-6705-4355-BFEF-05694C50D49B}"/>
          </ac:spMkLst>
        </pc:spChg>
        <pc:spChg chg="del">
          <ac:chgData name="John Lonergan" userId="db8094ce4aaa691d" providerId="LiveId" clId="{6B96E900-343E-48CB-9BA9-E10298772100}" dt="2021-01-14T01:19:50.890" v="56" actId="478"/>
          <ac:spMkLst>
            <pc:docMk/>
            <pc:sldMk cId="1454579493" sldId="326"/>
            <ac:spMk id="351" creationId="{90F3149A-23B1-437B-870D-BB103E7E3A9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7" creationId="{FFC53558-813C-4CC5-B8A9-9C1E46802487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58" creationId="{157F884D-5F7B-4930-ABE4-6AFCBE73E62E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1" creationId="{830A4E4A-D939-459B-B8F0-5BD346511052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68" creationId="{2406D63E-7F04-4A02-B1AE-63A9309C4D5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74" creationId="{4065BC7B-CB99-4C60-8CF3-6EF7C3FCB014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1" creationId="{76B045EC-3847-4D5F-B2BB-0D120DDDAEC5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4" creationId="{BE9DFA66-7533-45F7-9CDF-A7962F490813}"/>
          </ac:spMkLst>
        </pc:spChg>
        <pc:spChg chg="del">
          <ac:chgData name="John Lonergan" userId="db8094ce4aaa691d" providerId="LiveId" clId="{6B96E900-343E-48CB-9BA9-E10298772100}" dt="2021-01-14T01:19:39.090" v="54" actId="478"/>
          <ac:spMkLst>
            <pc:docMk/>
            <pc:sldMk cId="1454579493" sldId="326"/>
            <ac:spMk id="385" creationId="{005B0F25-3074-45C0-B60F-A74FAF540C68}"/>
          </ac:spMkLst>
        </pc:spChg>
        <pc:spChg chg="del">
          <ac:chgData name="John Lonergan" userId="db8094ce4aaa691d" providerId="LiveId" clId="{6B96E900-343E-48CB-9BA9-E10298772100}" dt="2021-01-14T01:18:12.360" v="10" actId="478"/>
          <ac:spMkLst>
            <pc:docMk/>
            <pc:sldMk cId="1454579493" sldId="326"/>
            <ac:spMk id="387" creationId="{F58EFA68-334C-4ADF-BD1F-06554E11E9DE}"/>
          </ac:spMkLst>
        </pc:spChg>
        <pc:spChg chg="mod">
          <ac:chgData name="John Lonergan" userId="db8094ce4aaa691d" providerId="LiveId" clId="{6B96E900-343E-48CB-9BA9-E10298772100}" dt="2021-01-14T01:32:43.744" v="169" actId="165"/>
          <ac:spMkLst>
            <pc:docMk/>
            <pc:sldMk cId="1454579493" sldId="326"/>
            <ac:spMk id="390" creationId="{54FC7841-ED63-4DF3-A59D-7A1C14B89119}"/>
          </ac:spMkLst>
        </pc:spChg>
        <pc:grpChg chg="mod topLvl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" creationId="{6BEC1FC2-2E2B-4D2B-ACC9-961AC54D1E88}"/>
          </ac:grpSpMkLst>
        </pc:grpChg>
        <pc:grpChg chg="add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7" creationId="{DA27CE32-6970-4C38-9B9B-AD2FAE541824}"/>
          </ac:grpSpMkLst>
        </pc:grpChg>
        <pc:grpChg chg="add del mod">
          <ac:chgData name="John Lonergan" userId="db8094ce4aaa691d" providerId="LiveId" clId="{6B96E900-343E-48CB-9BA9-E10298772100}" dt="2021-01-14T01:21:20.850" v="100" actId="165"/>
          <ac:grpSpMkLst>
            <pc:docMk/>
            <pc:sldMk cId="1454579493" sldId="326"/>
            <ac:grpSpMk id="22" creationId="{E894AE4B-3A75-4E5B-989F-5172BFE80EB8}"/>
          </ac:grpSpMkLst>
        </pc:grpChg>
        <pc:grpChg chg="add del mod">
          <ac:chgData name="John Lonergan" userId="db8094ce4aaa691d" providerId="LiveId" clId="{6B96E900-343E-48CB-9BA9-E10298772100}" dt="2021-01-14T01:20:44.280" v="67" actId="165"/>
          <ac:grpSpMkLst>
            <pc:docMk/>
            <pc:sldMk cId="1454579493" sldId="326"/>
            <ac:grpSpMk id="23" creationId="{38380C00-91C4-4A13-B410-04DE737A61B3}"/>
          </ac:grpSpMkLst>
        </pc:grpChg>
        <pc:grpChg chg="add mod topLvl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1" creationId="{6E2AF03D-9BC8-4414-9FB3-CE502B200FDC}"/>
          </ac:grpSpMkLst>
        </pc:grpChg>
        <pc:grpChg chg="add del 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32" creationId="{43830180-4FE3-4FC9-96D3-0AC234EAAECE}"/>
          </ac:grpSpMkLst>
        </pc:grpChg>
        <pc:grpChg chg="add mod">
          <ac:chgData name="John Lonergan" userId="db8094ce4aaa691d" providerId="LiveId" clId="{6B96E900-343E-48CB-9BA9-E10298772100}" dt="2021-01-14T01:32:49.318" v="170" actId="164"/>
          <ac:grpSpMkLst>
            <pc:docMk/>
            <pc:sldMk cId="1454579493" sldId="326"/>
            <ac:grpSpMk id="34" creationId="{0E6D3159-68E0-4837-86DC-5C17506A8179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97" creationId="{A6275E5D-6EA1-4967-AAAF-C2297AD138C6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02" creationId="{61FC17E2-CC63-4DC1-B5C8-C97E802B5780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06" creationId="{6A4FB913-61EC-4C04-86C0-EBBF45569534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3" creationId="{46D81ADB-C8A1-4915-A68C-0F8D25A23DF3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6" creationId="{49CE80C5-6DA7-47C8-825C-1A29FF115DD7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19" creationId="{695D8937-CA3E-411C-A8D4-39905F3646CB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122" creationId="{796556F4-A218-4B8E-9C72-07AA14AF2F68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43" creationId="{97BF9DC7-16E2-46FB-8F58-89F6692681B0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169" creationId="{59A904F4-FBE5-43EB-8DFD-67E0BB7B2F1E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183" creationId="{5D976FEB-5DF2-48C7-B16A-73CD56610995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17" creationId="{5F361AB4-48ED-4001-9807-0F2D85C220DE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0" creationId="{F94B8463-FE73-40C9-9C16-E77D901815EC}"/>
          </ac:grpSpMkLst>
        </pc:grpChg>
        <pc:grpChg chg="mod">
          <ac:chgData name="John Lonergan" userId="db8094ce4aaa691d" providerId="LiveId" clId="{6B96E900-343E-48CB-9BA9-E10298772100}" dt="2021-01-14T01:32:43.744" v="169" actId="165"/>
          <ac:grpSpMkLst>
            <pc:docMk/>
            <pc:sldMk cId="1454579493" sldId="326"/>
            <ac:grpSpMk id="223" creationId="{D1775A20-6266-49F6-A6ED-AC6CE7DDE3F1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51" creationId="{23EEBCF8-DACF-4E35-901F-AEB2B09158B5}"/>
          </ac:grpSpMkLst>
        </pc:grpChg>
        <pc:grpChg chg="del">
          <ac:chgData name="John Lonergan" userId="db8094ce4aaa691d" providerId="LiveId" clId="{6B96E900-343E-48CB-9BA9-E10298772100}" dt="2021-01-14T01:18:12.360" v="10" actId="478"/>
          <ac:grpSpMkLst>
            <pc:docMk/>
            <pc:sldMk cId="1454579493" sldId="326"/>
            <ac:grpSpMk id="259" creationId="{9FDBD168-129A-4DF3-A204-826C241F7E76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62" creationId="{807DE092-7BE3-429C-A362-F6ABB1488E7A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1" creationId="{0B06F03C-0A82-4374-9002-95C54ADC43E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294" creationId="{ACE2C5AE-63B5-4749-94E1-5EADB29E4D07}"/>
          </ac:grpSpMkLst>
        </pc:grpChg>
        <pc:grpChg chg="del">
          <ac:chgData name="John Lonergan" userId="db8094ce4aaa691d" providerId="LiveId" clId="{6B96E900-343E-48CB-9BA9-E10298772100}" dt="2021-01-14T01:19:39.090" v="54" actId="478"/>
          <ac:grpSpMkLst>
            <pc:docMk/>
            <pc:sldMk cId="1454579493" sldId="326"/>
            <ac:grpSpMk id="365" creationId="{C22EA628-AC0E-4A09-80E8-335922097FB7}"/>
          </ac:grpSpMkLst>
        </pc:grpChg>
      </pc:sldChg>
    </pc:docChg>
  </pc:docChgLst>
  <pc:docChgLst>
    <pc:chgData name="John Lonergan" userId="db8094ce4aaa691d" providerId="LiveId" clId="{B74FBE96-C2CE-4F63-8BAC-0D65609FF77E}"/>
    <pc:docChg chg="custSel addSld modSld">
      <pc:chgData name="John Lonergan" userId="db8094ce4aaa691d" providerId="LiveId" clId="{B74FBE96-C2CE-4F63-8BAC-0D65609FF77E}" dt="2020-09-04T21:38:35.354" v="1135" actId="478"/>
      <pc:docMkLst>
        <pc:docMk/>
      </pc:docMkLst>
      <pc:sldChg chg="addSp delSp modSp mod">
        <pc:chgData name="John Lonergan" userId="db8094ce4aaa691d" providerId="LiveId" clId="{B74FBE96-C2CE-4F63-8BAC-0D65609FF77E}" dt="2020-08-31T20:01:49.794" v="356" actId="20577"/>
        <pc:sldMkLst>
          <pc:docMk/>
          <pc:sldMk cId="1194042822" sldId="267"/>
        </pc:sldMkLst>
        <pc:spChg chg="add del mod">
          <ac:chgData name="John Lonergan" userId="db8094ce4aaa691d" providerId="LiveId" clId="{B74FBE96-C2CE-4F63-8BAC-0D65609FF77E}" dt="2020-08-31T19:51:31.545" v="2" actId="478"/>
          <ac:spMkLst>
            <pc:docMk/>
            <pc:sldMk cId="1194042822" sldId="267"/>
            <ac:spMk id="2" creationId="{54D4F36F-71F4-4A80-B8F8-1BB843B225B4}"/>
          </ac:spMkLst>
        </pc:spChg>
        <pc:spChg chg="add del">
          <ac:chgData name="John Lonergan" userId="db8094ce4aaa691d" providerId="LiveId" clId="{B74FBE96-C2CE-4F63-8BAC-0D65609FF77E}" dt="2020-08-31T19:51:52.484" v="6" actId="21"/>
          <ac:spMkLst>
            <pc:docMk/>
            <pc:sldMk cId="1194042822" sldId="267"/>
            <ac:spMk id="3" creationId="{358F3640-D0CC-43D9-B977-ED3123DA9D02}"/>
          </ac:spMkLst>
        </pc:spChg>
        <pc:spChg chg="mod">
          <ac:chgData name="John Lonergan" userId="db8094ce4aaa691d" providerId="LiveId" clId="{B74FBE96-C2CE-4F63-8BAC-0D65609FF77E}" dt="2020-08-31T20:01:25.027" v="350" actId="20577"/>
          <ac:spMkLst>
            <pc:docMk/>
            <pc:sldMk cId="1194042822" sldId="267"/>
            <ac:spMk id="6" creationId="{17FC44BD-6C9E-4218-9BBD-B77BDF24A3F6}"/>
          </ac:spMkLst>
        </pc:spChg>
        <pc:spChg chg="mod">
          <ac:chgData name="John Lonergan" userId="db8094ce4aaa691d" providerId="LiveId" clId="{B74FBE96-C2CE-4F63-8BAC-0D65609FF77E}" dt="2020-08-31T20:01:35.713" v="352" actId="20577"/>
          <ac:spMkLst>
            <pc:docMk/>
            <pc:sldMk cId="1194042822" sldId="267"/>
            <ac:spMk id="7" creationId="{502B29B0-B7E2-431C-B058-AD7E6D5F986C}"/>
          </ac:spMkLst>
        </pc:spChg>
        <pc:spChg chg="add mod">
          <ac:chgData name="John Lonergan" userId="db8094ce4aaa691d" providerId="LiveId" clId="{B74FBE96-C2CE-4F63-8BAC-0D65609FF77E}" dt="2020-08-31T19:55:36.010" v="242" actId="14100"/>
          <ac:spMkLst>
            <pc:docMk/>
            <pc:sldMk cId="1194042822" sldId="267"/>
            <ac:spMk id="11" creationId="{7879EC0B-F730-4002-BD87-117A8B050BDC}"/>
          </ac:spMkLst>
        </pc:spChg>
        <pc:spChg chg="add mod">
          <ac:chgData name="John Lonergan" userId="db8094ce4aaa691d" providerId="LiveId" clId="{B74FBE96-C2CE-4F63-8BAC-0D65609FF77E}" dt="2020-08-31T19:55:56.887" v="348" actId="1035"/>
          <ac:spMkLst>
            <pc:docMk/>
            <pc:sldMk cId="1194042822" sldId="267"/>
            <ac:spMk id="14" creationId="{614A7025-6944-4476-8827-0E31F424D954}"/>
          </ac:spMkLst>
        </pc:spChg>
        <pc:spChg chg="mod">
          <ac:chgData name="John Lonergan" userId="db8094ce4aaa691d" providerId="LiveId" clId="{B74FBE96-C2CE-4F63-8BAC-0D65609FF77E}" dt="2020-08-31T20:01:45.320" v="354" actId="20577"/>
          <ac:spMkLst>
            <pc:docMk/>
            <pc:sldMk cId="1194042822" sldId="267"/>
            <ac:spMk id="26" creationId="{562C48A3-4730-4819-9BCE-07C5A9509D4F}"/>
          </ac:spMkLst>
        </pc:spChg>
        <pc:spChg chg="mod">
          <ac:chgData name="John Lonergan" userId="db8094ce4aaa691d" providerId="LiveId" clId="{B74FBE96-C2CE-4F63-8BAC-0D65609FF77E}" dt="2020-08-31T20:01:49.794" v="356" actId="20577"/>
          <ac:spMkLst>
            <pc:docMk/>
            <pc:sldMk cId="1194042822" sldId="267"/>
            <ac:spMk id="27" creationId="{EEEA5CB5-E8C1-43C4-B981-0FD56655847A}"/>
          </ac:spMkLst>
        </pc:spChg>
        <pc:spChg chg="mod">
          <ac:chgData name="John Lonergan" userId="db8094ce4aaa691d" providerId="LiveId" clId="{B74FBE96-C2CE-4F63-8BAC-0D65609FF77E}" dt="2020-08-31T19:51:44.059" v="4" actId="14100"/>
          <ac:spMkLst>
            <pc:docMk/>
            <pc:sldMk cId="1194042822" sldId="267"/>
            <ac:spMk id="245" creationId="{324490AB-54C2-41B7-B43D-E1AA32A2396F}"/>
          </ac:spMkLst>
        </pc:spChg>
        <pc:grpChg chg="mod">
          <ac:chgData name="John Lonergan" userId="db8094ce4aaa691d" providerId="LiveId" clId="{B74FBE96-C2CE-4F63-8BAC-0D65609FF77E}" dt="2020-08-31T19:51:37.669" v="3" actId="14100"/>
          <ac:grpSpMkLst>
            <pc:docMk/>
            <pc:sldMk cId="1194042822" sldId="267"/>
            <ac:grpSpMk id="243" creationId="{286AF5FC-5D5E-42C2-A500-DD5BEE547940}"/>
          </ac:grpSpMkLst>
        </pc:grpChg>
        <pc:cxnChg chg="add mod">
          <ac:chgData name="John Lonergan" userId="db8094ce4aaa691d" providerId="LiveId" clId="{B74FBE96-C2CE-4F63-8BAC-0D65609FF77E}" dt="2020-08-31T19:53:54.556" v="26" actId="208"/>
          <ac:cxnSpMkLst>
            <pc:docMk/>
            <pc:sldMk cId="1194042822" sldId="267"/>
            <ac:cxnSpMk id="13" creationId="{9825505B-6ECB-413F-8940-79B8DF9EF5F8}"/>
          </ac:cxnSpMkLst>
        </pc:cxnChg>
        <pc:cxnChg chg="add mod">
          <ac:chgData name="John Lonergan" userId="db8094ce4aaa691d" providerId="LiveId" clId="{B74FBE96-C2CE-4F63-8BAC-0D65609FF77E}" dt="2020-08-31T19:54:08.827" v="113" actId="1038"/>
          <ac:cxnSpMkLst>
            <pc:docMk/>
            <pc:sldMk cId="1194042822" sldId="267"/>
            <ac:cxnSpMk id="214" creationId="{6F2CA77D-024A-4EC2-8AB9-93C1EA97C56C}"/>
          </ac:cxnSpMkLst>
        </pc:cxnChg>
        <pc:cxnChg chg="add mod">
          <ac:chgData name="John Lonergan" userId="db8094ce4aaa691d" providerId="LiveId" clId="{B74FBE96-C2CE-4F63-8BAC-0D65609FF77E}" dt="2020-08-31T19:54:22.631" v="224" actId="1038"/>
          <ac:cxnSpMkLst>
            <pc:docMk/>
            <pc:sldMk cId="1194042822" sldId="267"/>
            <ac:cxnSpMk id="215" creationId="{153DAF60-F916-4074-8F6B-14C8AF654617}"/>
          </ac:cxnSpMkLst>
        </pc:cxnChg>
      </pc:sldChg>
      <pc:sldChg chg="addSp delSp modSp mod">
        <pc:chgData name="John Lonergan" userId="db8094ce4aaa691d" providerId="LiveId" clId="{B74FBE96-C2CE-4F63-8BAC-0D65609FF77E}" dt="2020-09-02T18:33:56.803" v="741" actId="478"/>
        <pc:sldMkLst>
          <pc:docMk/>
          <pc:sldMk cId="781517284" sldId="270"/>
        </pc:sldMkLst>
        <pc:spChg chg="mod">
          <ac:chgData name="John Lonergan" userId="db8094ce4aaa691d" providerId="LiveId" clId="{B74FBE96-C2CE-4F63-8BAC-0D65609FF77E}" dt="2020-09-02T18:20:33.688" v="585" actId="1076"/>
          <ac:spMkLst>
            <pc:docMk/>
            <pc:sldMk cId="781517284" sldId="270"/>
            <ac:spMk id="13" creationId="{D3552ED0-B0DA-4511-BB41-D510000E969A}"/>
          </ac:spMkLst>
        </pc:spChg>
        <pc:spChg chg="mod">
          <ac:chgData name="John Lonergan" userId="db8094ce4aaa691d" providerId="LiveId" clId="{B74FBE96-C2CE-4F63-8BAC-0D65609FF77E}" dt="2020-09-02T18:21:23.413" v="733" actId="1037"/>
          <ac:spMkLst>
            <pc:docMk/>
            <pc:sldMk cId="781517284" sldId="270"/>
            <ac:spMk id="14" creationId="{4FD06625-ABE2-418C-B1E4-449AB88589E9}"/>
          </ac:spMkLst>
        </pc:spChg>
        <pc:spChg chg="del">
          <ac:chgData name="John Lonergan" userId="db8094ce4aaa691d" providerId="LiveId" clId="{B74FBE96-C2CE-4F63-8BAC-0D65609FF77E}" dt="2020-09-02T18:32:32.159" v="738" actId="478"/>
          <ac:spMkLst>
            <pc:docMk/>
            <pc:sldMk cId="781517284" sldId="270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8-31T20:34:40.074" v="365" actId="478"/>
          <ac:spMkLst>
            <pc:docMk/>
            <pc:sldMk cId="781517284" sldId="270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45:46.124" v="393" actId="20577"/>
          <ac:spMkLst>
            <pc:docMk/>
            <pc:sldMk cId="781517284" sldId="270"/>
            <ac:spMk id="17" creationId="{FC8CA2E0-BCCE-44FD-8755-5B1FE3270CAF}"/>
          </ac:spMkLst>
        </pc:spChg>
        <pc:spChg chg="add mod">
          <ac:chgData name="John Lonergan" userId="db8094ce4aaa691d" providerId="LiveId" clId="{B74FBE96-C2CE-4F63-8BAC-0D65609FF77E}" dt="2020-08-31T20:48:35.437" v="541" actId="1035"/>
          <ac:spMkLst>
            <pc:docMk/>
            <pc:sldMk cId="781517284" sldId="270"/>
            <ac:spMk id="22" creationId="{26F564A0-70EF-42DE-B2C5-4FA892ED2563}"/>
          </ac:spMkLst>
        </pc:spChg>
        <pc:spChg chg="mod">
          <ac:chgData name="John Lonergan" userId="db8094ce4aaa691d" providerId="LiveId" clId="{B74FBE96-C2CE-4F63-8BAC-0D65609FF77E}" dt="2020-09-02T18:21:33.587" v="735" actId="404"/>
          <ac:spMkLst>
            <pc:docMk/>
            <pc:sldMk cId="781517284" sldId="270"/>
            <ac:spMk id="244" creationId="{4DC227C3-7BFE-4F30-92EC-FCE2523E46C4}"/>
          </ac:spMkLst>
        </pc:spChg>
        <pc:spChg chg="del mod">
          <ac:chgData name="John Lonergan" userId="db8094ce4aaa691d" providerId="LiveId" clId="{B74FBE96-C2CE-4F63-8BAC-0D65609FF77E}" dt="2020-09-02T18:30:37.988" v="737" actId="478"/>
          <ac:spMkLst>
            <pc:docMk/>
            <pc:sldMk cId="781517284" sldId="270"/>
            <ac:spMk id="313" creationId="{D7029A50-1490-4B79-AC0D-9A0C5D62797B}"/>
          </ac:spMkLst>
        </pc:spChg>
        <pc:spChg chg="del mod">
          <ac:chgData name="John Lonergan" userId="db8094ce4aaa691d" providerId="LiveId" clId="{B74FBE96-C2CE-4F63-8BAC-0D65609FF77E}" dt="2020-09-02T18:33:56.803" v="741" actId="478"/>
          <ac:spMkLst>
            <pc:docMk/>
            <pc:sldMk cId="781517284" sldId="270"/>
            <ac:spMk id="325" creationId="{12D93675-D625-4BF3-A0EF-470A62BE2A3A}"/>
          </ac:spMkLst>
        </pc:spChg>
        <pc:spChg chg="mod">
          <ac:chgData name="John Lonergan" userId="db8094ce4aaa691d" providerId="LiveId" clId="{B74FBE96-C2CE-4F63-8BAC-0D65609FF77E}" dt="2020-08-31T20:39:01.827" v="383" actId="20577"/>
          <ac:spMkLst>
            <pc:docMk/>
            <pc:sldMk cId="781517284" sldId="270"/>
            <ac:spMk id="382" creationId="{E24C68FA-A24A-4708-A5A8-2FE5A7053696}"/>
          </ac:spMkLst>
        </pc:spChg>
        <pc:spChg chg="del">
          <ac:chgData name="John Lonergan" userId="db8094ce4aaa691d" providerId="LiveId" clId="{B74FBE96-C2CE-4F63-8BAC-0D65609FF77E}" dt="2020-09-02T18:33:25.789" v="739" actId="478"/>
          <ac:spMkLst>
            <pc:docMk/>
            <pc:sldMk cId="781517284" sldId="270"/>
            <ac:spMk id="392" creationId="{B49BE24B-A9CC-4BA3-8D7C-4E4F635636EE}"/>
          </ac:spMkLst>
        </pc:spChg>
      </pc:sldChg>
      <pc:sldChg chg="delSp modSp mod">
        <pc:chgData name="John Lonergan" userId="db8094ce4aaa691d" providerId="LiveId" clId="{B74FBE96-C2CE-4F63-8BAC-0D65609FF77E}" dt="2020-08-31T20:33:00.957" v="363"/>
        <pc:sldMkLst>
          <pc:docMk/>
          <pc:sldMk cId="1484140349" sldId="272"/>
        </pc:sldMkLst>
        <pc:spChg chg="del mod">
          <ac:chgData name="John Lonergan" userId="db8094ce4aaa691d" providerId="LiveId" clId="{B74FBE96-C2CE-4F63-8BAC-0D65609FF77E}" dt="2020-08-31T20:33:00.957" v="363"/>
          <ac:spMkLst>
            <pc:docMk/>
            <pc:sldMk cId="1484140349" sldId="272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8-31T20:29:30.478" v="359" actId="1076"/>
          <ac:spMkLst>
            <pc:docMk/>
            <pc:sldMk cId="1484140349" sldId="272"/>
            <ac:spMk id="311" creationId="{DFBE1BA8-C64D-46D5-82BC-86F3A8B8DF12}"/>
          </ac:spMkLst>
        </pc:spChg>
      </pc:sldChg>
      <pc:sldChg chg="delSp modSp mod">
        <pc:chgData name="John Lonergan" userId="db8094ce4aaa691d" providerId="LiveId" clId="{B74FBE96-C2CE-4F63-8BAC-0D65609FF77E}" dt="2020-09-01T23:33:43.733" v="552" actId="478"/>
        <pc:sldMkLst>
          <pc:docMk/>
          <pc:sldMk cId="2103192504" sldId="273"/>
        </pc:sldMkLst>
        <pc:spChg chg="mod">
          <ac:chgData name="John Lonergan" userId="db8094ce4aaa691d" providerId="LiveId" clId="{B74FBE96-C2CE-4F63-8BAC-0D65609FF77E}" dt="2020-09-01T23:33:24.889" v="550" actId="1076"/>
          <ac:spMkLst>
            <pc:docMk/>
            <pc:sldMk cId="2103192504" sldId="273"/>
            <ac:spMk id="13" creationId="{D3552ED0-B0DA-4511-BB41-D510000E969A}"/>
          </ac:spMkLst>
        </pc:spChg>
        <pc:spChg chg="del mod">
          <ac:chgData name="John Lonergan" userId="db8094ce4aaa691d" providerId="LiveId" clId="{B74FBE96-C2CE-4F63-8BAC-0D65609FF77E}" dt="2020-09-01T23:33:43.733" v="552" actId="478"/>
          <ac:spMkLst>
            <pc:docMk/>
            <pc:sldMk cId="2103192504" sldId="273"/>
            <ac:spMk id="14" creationId="{4FD06625-ABE2-418C-B1E4-449AB88589E9}"/>
          </ac:spMkLst>
        </pc:spChg>
        <pc:spChg chg="del mod">
          <ac:chgData name="John Lonergan" userId="db8094ce4aaa691d" providerId="LiveId" clId="{B74FBE96-C2CE-4F63-8BAC-0D65609FF77E}" dt="2020-09-01T23:33:01.887" v="547" actId="478"/>
          <ac:spMkLst>
            <pc:docMk/>
            <pc:sldMk cId="2103192504" sldId="273"/>
            <ac:spMk id="15" creationId="{EC369864-B9B0-406E-BFC9-17867426CCC3}"/>
          </ac:spMkLst>
        </pc:spChg>
        <pc:spChg chg="del mod">
          <ac:chgData name="John Lonergan" userId="db8094ce4aaa691d" providerId="LiveId" clId="{B74FBE96-C2CE-4F63-8BAC-0D65609FF77E}" dt="2020-09-01T23:33:01.891" v="549"/>
          <ac:spMkLst>
            <pc:docMk/>
            <pc:sldMk cId="2103192504" sldId="273"/>
            <ac:spMk id="16" creationId="{8D5456C1-B2DF-4C04-932C-C44B623E9BA1}"/>
          </ac:spMkLst>
        </pc:spChg>
        <pc:spChg chg="mod">
          <ac:chgData name="John Lonergan" userId="db8094ce4aaa691d" providerId="LiveId" clId="{B74FBE96-C2CE-4F63-8BAC-0D65609FF77E}" dt="2020-09-01T23:32:10.549" v="542" actId="20577"/>
          <ac:spMkLst>
            <pc:docMk/>
            <pc:sldMk cId="2103192504" sldId="273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1T23:32:28.674" v="543" actId="478"/>
          <ac:spMkLst>
            <pc:docMk/>
            <pc:sldMk cId="2103192504" sldId="273"/>
            <ac:spMk id="310" creationId="{0041B6A3-4854-4F3C-8CA1-119823655949}"/>
          </ac:spMkLst>
        </pc:spChg>
      </pc:sldChg>
      <pc:sldChg chg="addSp delSp modSp add mod">
        <pc:chgData name="John Lonergan" userId="db8094ce4aaa691d" providerId="LiveId" clId="{B74FBE96-C2CE-4F63-8BAC-0D65609FF77E}" dt="2020-09-04T21:38:35.354" v="1135" actId="478"/>
        <pc:sldMkLst>
          <pc:docMk/>
          <pc:sldMk cId="2894714003" sldId="274"/>
        </pc:sldMkLst>
        <pc:spChg chg="ord">
          <ac:chgData name="John Lonergan" userId="db8094ce4aaa691d" providerId="LiveId" clId="{B74FBE96-C2CE-4F63-8BAC-0D65609FF77E}" dt="2020-09-04T21:38:07.842" v="1125" actId="167"/>
          <ac:spMkLst>
            <pc:docMk/>
            <pc:sldMk cId="2894714003" sldId="274"/>
            <ac:spMk id="10" creationId="{C589E8A0-6768-45A2-9E2B-7094F235422E}"/>
          </ac:spMkLst>
        </pc:spChg>
        <pc:spChg chg="add mod ord">
          <ac:chgData name="John Lonergan" userId="db8094ce4aaa691d" providerId="LiveId" clId="{B74FBE96-C2CE-4F63-8BAC-0D65609FF77E}" dt="2020-09-04T21:36:52.568" v="1031" actId="167"/>
          <ac:spMkLst>
            <pc:docMk/>
            <pc:sldMk cId="2894714003" sldId="274"/>
            <ac:spMk id="13" creationId="{A832136B-4B64-45FE-AD7B-58E1F07AD5F4}"/>
          </ac:spMkLst>
        </pc:spChg>
        <pc:spChg chg="del">
          <ac:chgData name="John Lonergan" userId="db8094ce4aaa691d" providerId="LiveId" clId="{B74FBE96-C2CE-4F63-8BAC-0D65609FF77E}" dt="2020-09-02T19:03:42.399" v="747" actId="478"/>
          <ac:spMkLst>
            <pc:docMk/>
            <pc:sldMk cId="2894714003" sldId="274"/>
            <ac:spMk id="13" creationId="{D3552ED0-B0DA-4511-BB41-D510000E969A}"/>
          </ac:spMkLst>
        </pc:spChg>
        <pc:spChg chg="del">
          <ac:chgData name="John Lonergan" userId="db8094ce4aaa691d" providerId="LiveId" clId="{B74FBE96-C2CE-4F63-8BAC-0D65609FF77E}" dt="2020-09-02T19:03:51.936" v="749" actId="478"/>
          <ac:spMkLst>
            <pc:docMk/>
            <pc:sldMk cId="2894714003" sldId="274"/>
            <ac:spMk id="14" creationId="{4FD06625-ABE2-418C-B1E4-449AB88589E9}"/>
          </ac:spMkLst>
        </pc:spChg>
        <pc:spChg chg="add mod ord">
          <ac:chgData name="John Lonergan" userId="db8094ce4aaa691d" providerId="LiveId" clId="{B74FBE96-C2CE-4F63-8BAC-0D65609FF77E}" dt="2020-09-04T21:37:58.094" v="1124" actId="167"/>
          <ac:spMkLst>
            <pc:docMk/>
            <pc:sldMk cId="2894714003" sldId="274"/>
            <ac:spMk id="14" creationId="{FEF1E394-922F-4021-B83D-6554B2CBB03B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17" creationId="{FC8CA2E0-BCCE-44FD-8755-5B1FE3270CAF}"/>
          </ac:spMkLst>
        </pc:spChg>
        <pc:spChg chg="del">
          <ac:chgData name="John Lonergan" userId="db8094ce4aaa691d" providerId="LiveId" clId="{B74FBE96-C2CE-4F63-8BAC-0D65609FF77E}" dt="2020-09-02T19:03:30.115" v="744" actId="478"/>
          <ac:spMkLst>
            <pc:docMk/>
            <pc:sldMk cId="2894714003" sldId="274"/>
            <ac:spMk id="22" creationId="{26F564A0-70EF-42DE-B2C5-4FA892ED2563}"/>
          </ac:spMkLst>
        </pc:spChg>
        <pc:spChg chg="del">
          <ac:chgData name="John Lonergan" userId="db8094ce4aaa691d" providerId="LiveId" clId="{B74FBE96-C2CE-4F63-8BAC-0D65609FF77E}" dt="2020-09-04T21:35:41.057" v="762" actId="478"/>
          <ac:spMkLst>
            <pc:docMk/>
            <pc:sldMk cId="2894714003" sldId="274"/>
            <ac:spMk id="82" creationId="{8E7DB4C1-09DF-451A-AE6A-A84DAB3909DD}"/>
          </ac:spMkLst>
        </pc:spChg>
        <pc:spChg chg="del">
          <ac:chgData name="John Lonergan" userId="db8094ce4aaa691d" providerId="LiveId" clId="{B74FBE96-C2CE-4F63-8BAC-0D65609FF77E}" dt="2020-09-04T21:35:37.947" v="761" actId="478"/>
          <ac:spMkLst>
            <pc:docMk/>
            <pc:sldMk cId="2894714003" sldId="274"/>
            <ac:spMk id="135" creationId="{C0A026CD-47A4-49A5-BB89-1F222E0AEF4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6" creationId="{73505E47-2D71-43FA-B0E9-DC3C54B32E1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7" creationId="{2022A64F-6AC0-4FF8-80E3-B06E7C82956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138" creationId="{9686A4B2-A0E8-485B-BA6D-029363CFD016}"/>
          </ac:spMkLst>
        </pc:spChg>
        <pc:spChg chg="del topLvl">
          <ac:chgData name="John Lonergan" userId="db8094ce4aaa691d" providerId="LiveId" clId="{B74FBE96-C2CE-4F63-8BAC-0D65609FF77E}" dt="2020-09-04T21:34:56.931" v="755" actId="478"/>
          <ac:spMkLst>
            <pc:docMk/>
            <pc:sldMk cId="2894714003" sldId="274"/>
            <ac:spMk id="141" creationId="{E45D94E0-1CDE-4E74-A199-5AFB9DA2CFD3}"/>
          </ac:spMkLst>
        </pc:spChg>
        <pc:spChg chg="del topLvl">
          <ac:chgData name="John Lonergan" userId="db8094ce4aaa691d" providerId="LiveId" clId="{B74FBE96-C2CE-4F63-8BAC-0D65609FF77E}" dt="2020-09-04T21:34:54.978" v="754" actId="478"/>
          <ac:spMkLst>
            <pc:docMk/>
            <pc:sldMk cId="2894714003" sldId="274"/>
            <ac:spMk id="142" creationId="{CB786B68-E910-4841-BDCA-26295B24DDD0}"/>
          </ac:spMkLst>
        </pc:spChg>
        <pc:spChg chg="del">
          <ac:chgData name="John Lonergan" userId="db8094ce4aaa691d" providerId="LiveId" clId="{B74FBE96-C2CE-4F63-8BAC-0D65609FF77E}" dt="2020-09-04T21:34:38.466" v="752" actId="478"/>
          <ac:spMkLst>
            <pc:docMk/>
            <pc:sldMk cId="2894714003" sldId="274"/>
            <ac:spMk id="152" creationId="{1B8E130C-E755-440F-9756-BE86ED459B1A}"/>
          </ac:spMkLst>
        </pc:spChg>
        <pc:spChg chg="del">
          <ac:chgData name="John Lonergan" userId="db8094ce4aaa691d" providerId="LiveId" clId="{B74FBE96-C2CE-4F63-8BAC-0D65609FF77E}" dt="2020-09-04T21:34:52.052" v="753" actId="478"/>
          <ac:spMkLst>
            <pc:docMk/>
            <pc:sldMk cId="2894714003" sldId="274"/>
            <ac:spMk id="153" creationId="{633CBEA9-5394-41B5-B871-30705951F1DC}"/>
          </ac:spMkLst>
        </pc:spChg>
        <pc:spChg chg="del">
          <ac:chgData name="John Lonergan" userId="db8094ce4aaa691d" providerId="LiveId" clId="{B74FBE96-C2CE-4F63-8BAC-0D65609FF77E}" dt="2020-09-02T19:03:48.628" v="748" actId="478"/>
          <ac:spMkLst>
            <pc:docMk/>
            <pc:sldMk cId="2894714003" sldId="274"/>
            <ac:spMk id="244" creationId="{4DC227C3-7BFE-4F30-92EC-FCE2523E46C4}"/>
          </ac:spMkLst>
        </pc:spChg>
        <pc:spChg chg="del mod topLvl">
          <ac:chgData name="John Lonergan" userId="db8094ce4aaa691d" providerId="LiveId" clId="{B74FBE96-C2CE-4F63-8BAC-0D65609FF77E}" dt="2020-09-04T21:35:20.763" v="760" actId="478"/>
          <ac:spMkLst>
            <pc:docMk/>
            <pc:sldMk cId="2894714003" sldId="274"/>
            <ac:spMk id="272" creationId="{9EB3CC25-5E3D-41F8-A883-57B1BD51E787}"/>
          </ac:spMkLst>
        </pc:spChg>
        <pc:spChg chg="del mod topLvl">
          <ac:chgData name="John Lonergan" userId="db8094ce4aaa691d" providerId="LiveId" clId="{B74FBE96-C2CE-4F63-8BAC-0D65609FF77E}" dt="2020-09-04T21:35:17.792" v="759" actId="478"/>
          <ac:spMkLst>
            <pc:docMk/>
            <pc:sldMk cId="2894714003" sldId="274"/>
            <ac:spMk id="273" creationId="{D0BDD5DC-D63D-4146-AB73-354198B598E8}"/>
          </ac:spMkLst>
        </pc:spChg>
        <pc:spChg chg="mod">
          <ac:chgData name="John Lonergan" userId="db8094ce4aaa691d" providerId="LiveId" clId="{B74FBE96-C2CE-4F63-8BAC-0D65609FF77E}" dt="2020-09-04T21:38:16.952" v="1133" actId="1037"/>
          <ac:spMkLst>
            <pc:docMk/>
            <pc:sldMk cId="2894714003" sldId="274"/>
            <ac:spMk id="281" creationId="{DD81BC24-EF1C-4564-A349-6F67C25C4377}"/>
          </ac:spMkLst>
        </pc:spChg>
        <pc:spChg chg="del">
          <ac:chgData name="John Lonergan" userId="db8094ce4aaa691d" providerId="LiveId" clId="{B74FBE96-C2CE-4F63-8BAC-0D65609FF77E}" dt="2020-09-04T21:38:33.201" v="1134" actId="478"/>
          <ac:spMkLst>
            <pc:docMk/>
            <pc:sldMk cId="2894714003" sldId="274"/>
            <ac:spMk id="304" creationId="{1C031000-7C08-4338-B81D-48B5FC126144}"/>
          </ac:spMkLst>
        </pc:spChg>
        <pc:spChg chg="del">
          <ac:chgData name="John Lonergan" userId="db8094ce4aaa691d" providerId="LiveId" clId="{B74FBE96-C2CE-4F63-8BAC-0D65609FF77E}" dt="2020-09-04T21:38:35.354" v="1135" actId="478"/>
          <ac:spMkLst>
            <pc:docMk/>
            <pc:sldMk cId="2894714003" sldId="274"/>
            <ac:spMk id="309" creationId="{801A2CF8-F1BD-4838-90C8-D931FC31CFC6}"/>
          </ac:spMkLst>
        </pc:spChg>
        <pc:spChg chg="del mod">
          <ac:chgData name="John Lonergan" userId="db8094ce4aaa691d" providerId="LiveId" clId="{B74FBE96-C2CE-4F63-8BAC-0D65609FF77E}" dt="2020-09-02T19:03:35.202" v="746" actId="478"/>
          <ac:spMkLst>
            <pc:docMk/>
            <pc:sldMk cId="2894714003" sldId="274"/>
            <ac:spMk id="310" creationId="{0041B6A3-4854-4F3C-8CA1-119823655949}"/>
          </ac:spMkLst>
        </pc:spChg>
        <pc:spChg chg="del">
          <ac:chgData name="John Lonergan" userId="db8094ce4aaa691d" providerId="LiveId" clId="{B74FBE96-C2CE-4F63-8BAC-0D65609FF77E}" dt="2020-09-02T19:03:24.257" v="743" actId="478"/>
          <ac:spMkLst>
            <pc:docMk/>
            <pc:sldMk cId="2894714003" sldId="274"/>
            <ac:spMk id="382" creationId="{E24C68FA-A24A-4708-A5A8-2FE5A7053696}"/>
          </ac:spMkLst>
        </pc:spChg>
        <pc:grpChg chg="del mod">
          <ac:chgData name="John Lonergan" userId="db8094ce4aaa691d" providerId="LiveId" clId="{B74FBE96-C2CE-4F63-8BAC-0D65609FF77E}" dt="2020-09-04T21:35:03.678" v="757" actId="165"/>
          <ac:grpSpMkLst>
            <pc:docMk/>
            <pc:sldMk cId="2894714003" sldId="274"/>
            <ac:grpSpMk id="23" creationId="{51B130DC-99D6-4814-8E03-270CE57F4551}"/>
          </ac:grpSpMkLst>
        </pc:grpChg>
        <pc:grpChg chg="del">
          <ac:chgData name="John Lonergan" userId="db8094ce4aaa691d" providerId="LiveId" clId="{B74FBE96-C2CE-4F63-8BAC-0D65609FF77E}" dt="2020-09-04T21:34:36.343" v="751" actId="478"/>
          <ac:grpSpMkLst>
            <pc:docMk/>
            <pc:sldMk cId="2894714003" sldId="274"/>
            <ac:grpSpMk id="91" creationId="{32C5B921-27A9-47B1-A79A-E5B3AABF31D5}"/>
          </ac:grpSpMkLst>
        </pc:grpChg>
        <pc:grpChg chg="del">
          <ac:chgData name="John Lonergan" userId="db8094ce4aaa691d" providerId="LiveId" clId="{B74FBE96-C2CE-4F63-8BAC-0D65609FF77E}" dt="2020-09-04T21:34:54.978" v="754" actId="478"/>
          <ac:grpSpMkLst>
            <pc:docMk/>
            <pc:sldMk cId="2894714003" sldId="274"/>
            <ac:grpSpMk id="140" creationId="{658DE009-E2B1-4DA9-94A0-ECC88B71C668}"/>
          </ac:grpSpMkLst>
        </pc:grpChg>
        <pc:grpChg chg="mod">
          <ac:chgData name="John Lonergan" userId="db8094ce4aaa691d" providerId="LiveId" clId="{B74FBE96-C2CE-4F63-8BAC-0D65609FF77E}" dt="2020-09-04T21:38:16.952" v="1133" actId="1037"/>
          <ac:grpSpMkLst>
            <pc:docMk/>
            <pc:sldMk cId="2894714003" sldId="274"/>
            <ac:grpSpMk id="143" creationId="{97BF9DC7-16E2-46FB-8F58-89F6692681B0}"/>
          </ac:grpSpMkLst>
        </pc:grpChg>
      </pc:sldChg>
      <pc:sldChg chg="add">
        <pc:chgData name="John Lonergan" userId="db8094ce4aaa691d" providerId="LiveId" clId="{B74FBE96-C2CE-4F63-8BAC-0D65609FF77E}" dt="2020-09-04T21:34:31.377" v="750" actId="2890"/>
        <pc:sldMkLst>
          <pc:docMk/>
          <pc:sldMk cId="3926918830" sldId="275"/>
        </pc:sldMkLst>
      </pc:sldChg>
    </pc:docChg>
  </pc:docChgLst>
  <pc:docChgLst>
    <pc:chgData name="John Lonergan" userId="db8094ce4aaa691d" providerId="LiveId" clId="{1E4DC9B6-D934-4FDC-A890-941FA58114D3}"/>
    <pc:docChg chg="undo redo custSel addSld modSld sldOrd modNotesMaster">
      <pc:chgData name="John Lonergan" userId="db8094ce4aaa691d" providerId="LiveId" clId="{1E4DC9B6-D934-4FDC-A890-941FA58114D3}" dt="2020-09-25T00:06:12.794" v="1224" actId="14100"/>
      <pc:docMkLst>
        <pc:docMk/>
      </pc:docMkLst>
      <pc:sldChg chg="addSp delSp modSp mod">
        <pc:chgData name="John Lonergan" userId="db8094ce4aaa691d" providerId="LiveId" clId="{1E4DC9B6-D934-4FDC-A890-941FA58114D3}" dt="2020-09-07T18:08:02.238" v="72" actId="1076"/>
        <pc:sldMkLst>
          <pc:docMk/>
          <pc:sldMk cId="781517284" sldId="270"/>
        </pc:sldMkLst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5" creationId="{6BD171FD-6FB4-4D62-B917-92270CAAF1F4}"/>
          </ac:spMkLst>
        </pc:spChg>
        <pc:spChg chg="add">
          <ac:chgData name="John Lonergan" userId="db8094ce4aaa691d" providerId="LiveId" clId="{1E4DC9B6-D934-4FDC-A890-941FA58114D3}" dt="2020-09-07T18:07:14.732" v="6" actId="22"/>
          <ac:spMkLst>
            <pc:docMk/>
            <pc:sldMk cId="781517284" sldId="270"/>
            <ac:spMk id="16" creationId="{27A1F7AF-50AB-4D59-9F37-F884A3D4838A}"/>
          </ac:spMkLst>
        </pc:spChg>
        <pc:spChg chg="add mod">
          <ac:chgData name="John Lonergan" userId="db8094ce4aaa691d" providerId="LiveId" clId="{1E4DC9B6-D934-4FDC-A890-941FA58114D3}" dt="2020-09-07T18:08:02.238" v="72" actId="1076"/>
          <ac:spMkLst>
            <pc:docMk/>
            <pc:sldMk cId="781517284" sldId="270"/>
            <ac:spMk id="31" creationId="{2FAB6666-7DC6-4138-BF06-7DBC345811E9}"/>
          </ac:spMkLst>
        </pc:spChg>
        <pc:spChg chg="mod">
          <ac:chgData name="John Lonergan" userId="db8094ce4aaa691d" providerId="LiveId" clId="{1E4DC9B6-D934-4FDC-A890-941FA58114D3}" dt="2020-09-07T18:05:45.611" v="0" actId="6549"/>
          <ac:spMkLst>
            <pc:docMk/>
            <pc:sldMk cId="781517284" sldId="270"/>
            <ac:spMk id="93" creationId="{0791AC14-EE37-4FF1-AE07-37A515F03D3D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2" creationId="{1B8E130C-E755-440F-9756-BE86ED459B1A}"/>
          </ac:spMkLst>
        </pc:spChg>
        <pc:spChg chg="del">
          <ac:chgData name="John Lonergan" userId="db8094ce4aaa691d" providerId="LiveId" clId="{1E4DC9B6-D934-4FDC-A890-941FA58114D3}" dt="2020-09-07T18:07:02.565" v="3" actId="478"/>
          <ac:spMkLst>
            <pc:docMk/>
            <pc:sldMk cId="781517284" sldId="270"/>
            <ac:spMk id="153" creationId="{633CBEA9-5394-41B5-B871-30705951F1DC}"/>
          </ac:spMkLst>
        </pc:spChg>
        <pc:spChg chg="del">
          <ac:chgData name="John Lonergan" userId="db8094ce4aaa691d" providerId="LiveId" clId="{1E4DC9B6-D934-4FDC-A890-941FA58114D3}" dt="2020-09-07T18:06:56.721" v="1" actId="478"/>
          <ac:spMkLst>
            <pc:docMk/>
            <pc:sldMk cId="781517284" sldId="270"/>
            <ac:spMk id="304" creationId="{1C031000-7C08-4338-B81D-48B5FC126144}"/>
          </ac:spMkLst>
        </pc:spChg>
        <pc:spChg chg="del">
          <ac:chgData name="John Lonergan" userId="db8094ce4aaa691d" providerId="LiveId" clId="{1E4DC9B6-D934-4FDC-A890-941FA58114D3}" dt="2020-09-07T18:06:58.409" v="2" actId="478"/>
          <ac:spMkLst>
            <pc:docMk/>
            <pc:sldMk cId="781517284" sldId="270"/>
            <ac:spMk id="309" creationId="{801A2CF8-F1BD-4838-90C8-D931FC31CFC6}"/>
          </ac:spMkLst>
        </pc:spChg>
        <pc:grpChg chg="del">
          <ac:chgData name="John Lonergan" userId="db8094ce4aaa691d" providerId="LiveId" clId="{1E4DC9B6-D934-4FDC-A890-941FA58114D3}" dt="2020-09-07T18:07:04.398" v="4" actId="478"/>
          <ac:grpSpMkLst>
            <pc:docMk/>
            <pc:sldMk cId="781517284" sldId="270"/>
            <ac:grpSpMk id="23" creationId="{51B130DC-99D6-4814-8E03-270CE57F4551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91" creationId="{32C5B921-27A9-47B1-A79A-E5B3AABF31D5}"/>
          </ac:grpSpMkLst>
        </pc:grpChg>
        <pc:grpChg chg="del">
          <ac:chgData name="John Lonergan" userId="db8094ce4aaa691d" providerId="LiveId" clId="{1E4DC9B6-D934-4FDC-A890-941FA58114D3}" dt="2020-09-07T18:07:02.565" v="3" actId="478"/>
          <ac:grpSpMkLst>
            <pc:docMk/>
            <pc:sldMk cId="781517284" sldId="270"/>
            <ac:grpSpMk id="140" creationId="{658DE009-E2B1-4DA9-94A0-ECC88B71C668}"/>
          </ac:grpSpMkLst>
        </pc:grpChg>
      </pc:sldChg>
      <pc:sldChg chg="addSp delSp modSp mod ord setBg">
        <pc:chgData name="John Lonergan" userId="db8094ce4aaa691d" providerId="LiveId" clId="{1E4DC9B6-D934-4FDC-A890-941FA58114D3}" dt="2020-09-25T00:06:12.794" v="1224" actId="14100"/>
        <pc:sldMkLst>
          <pc:docMk/>
          <pc:sldMk cId="2894714003" sldId="274"/>
        </pc:sldMkLst>
        <pc:spChg chg="add 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" creationId="{4F2A6610-092E-44D5-9205-EA51540DAB36}"/>
          </ac:spMkLst>
        </pc:spChg>
        <pc:spChg chg="del">
          <ac:chgData name="John Lonergan" userId="db8094ce4aaa691d" providerId="LiveId" clId="{1E4DC9B6-D934-4FDC-A890-941FA58114D3}" dt="2020-09-07T18:10:25.501" v="82" actId="478"/>
          <ac:spMkLst>
            <pc:docMk/>
            <pc:sldMk cId="2894714003" sldId="274"/>
            <ac:spMk id="2" creationId="{E7452F25-F6FE-4910-8C4A-A95016E1CB5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" creationId="{A15849D1-B19A-45F5-AE92-4133F1D4D9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5" creationId="{196E0E74-70AB-45AD-A3E0-96564CBBFF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" creationId="{17FC44BD-6C9E-4218-9BBD-B77BDF24A3F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7" creationId="{502B29B0-B7E2-431C-B058-AD7E6D5F986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" creationId="{A1D686A7-1F3C-416F-986A-30DF69EE39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9" creationId="{24442FB4-323C-4572-930A-C37BD85B41C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0" creationId="{C589E8A0-6768-45A2-9E2B-7094F235422E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12" creationId="{02DA1BB0-6996-4CD7-9642-38CF889CF31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" creationId="{A832136B-4B64-45FE-AD7B-58E1F07AD5F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4" creationId="{FEF1E394-922F-4021-B83D-6554B2CBB03B}"/>
          </ac:spMkLst>
        </pc:spChg>
        <pc:spChg chg="add del mod">
          <ac:chgData name="John Lonergan" userId="db8094ce4aaa691d" providerId="LiveId" clId="{1E4DC9B6-D934-4FDC-A890-941FA58114D3}" dt="2020-09-07T18:11:23.133" v="88" actId="11529"/>
          <ac:spMkLst>
            <pc:docMk/>
            <pc:sldMk cId="2894714003" sldId="274"/>
            <ac:spMk id="15" creationId="{96EFB66F-AFAB-4EFE-AD8F-37C115CDFF3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" creationId="{0B944312-B251-4000-98EF-09ADFC880F9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9" creationId="{41ADF1AA-4D70-4C5E-8B4B-85BBF87D4F6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0" creationId="{D3741FDA-D7F7-45BD-A16C-F5B11DB9C0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" creationId="{1FF03D06-ABEA-446C-8EC6-865CFA383E4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" creationId="{609E8C2A-5727-49BA-8198-45F0364CC3C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" creationId="{03515A15-F08B-42D1-BF68-DE3436AECF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" creationId="{562C48A3-4730-4819-9BCE-07C5A9509D4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" creationId="{EEEA5CB5-E8C1-43C4-B981-0FD56655847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" creationId="{C8222FE2-CC0B-456C-8638-1B45D81D087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" creationId="{1BF061B2-23B5-4A32-BCFF-A5B96302DC8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" creationId="{EC27BD3A-D8D5-43DA-B7ED-DDA1A9AAEED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" creationId="{2900AE58-F879-496F-8E96-263E064DFBD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" creationId="{91961C99-1B43-43DE-892F-5AF2FE4017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2" creationId="{9F4C7E4D-FD73-4547-B039-49545490424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3" creationId="{E7C88D45-4583-4210-A480-8248BC27AB0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45" creationId="{492F8E01-F63C-47F7-8BA7-BB6CB35F3F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2" creationId="{55DE9556-620F-4631-8C86-578E22DFF1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5" creationId="{2A80DA6B-C560-4EA4-8620-80756AEAAC9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6" creationId="{56A939D6-4A81-446D-AD34-2949F22F3A6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7" creationId="{72CB771F-B726-47AF-993A-AD00522E73A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69" creationId="{4D9C0343-2557-4509-B61C-38F7A925F8B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0" creationId="{B79840BD-4921-459A-A12D-55EFCACCE87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1" creationId="{E206B16A-8C94-4AA6-A497-21845E33B4A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72" creationId="{484D9532-B07E-4FA5-854D-FD47401C0F0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3" creationId="{AE30E9A6-A2C2-4FA7-AC69-E312B71E869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4" creationId="{7CCD316C-8E82-4986-AB04-68E7980305B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86" creationId="{7C633B82-87FD-4F66-A303-6ECD6B44F6E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3" creationId="{4AA37EFF-733B-4CBA-977D-6434819C070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4" creationId="{13A62504-323C-4CED-A778-20C2C426BE9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5" creationId="{0A582020-D30D-4A20-A9A2-A0E53E68720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7" creationId="{F96F241F-62E7-4AA3-9AD1-3B43A60DDA6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8" creationId="{02633867-153A-46A7-9BC5-51192A3B4C8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09" creationId="{664BAC61-CC8E-4B72-94A0-91BE70F283F7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4" creationId="{FDC98006-F664-4D0B-80FA-B985BCC0A9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5" creationId="{CE083B1F-192F-4E9F-9848-D733863561D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7" creationId="{E05E5AF0-DFEB-4508-A8FE-C4C735AE34A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18" creationId="{5C67C7C3-280F-48D2-A5A8-AE4CD0A6A27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0" creationId="{D1F4F7D1-8D90-4229-A0F4-0E3F710C8E5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1" creationId="{D983750E-0464-429D-91E5-E0CDDB4536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3" creationId="{6BC2D513-3412-4778-AC88-470FD6F8EA5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4" creationId="{5D552A48-4211-47BD-932B-16BD3B138E8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7" creationId="{587FA820-A46F-43D4-B8AA-F6442C5702D8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28" creationId="{CA9EF572-1888-4DDF-B702-C7D15124C5A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6" creationId="{73505E47-2D71-43FA-B0E9-DC3C54B32E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7" creationId="{2022A64F-6AC0-4FF8-80E3-B06E7C8295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38" creationId="{9686A4B2-A0E8-485B-BA6D-029363CFD01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4" creationId="{54F05AA5-1117-4F19-9F2F-11A6381B54E2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5" creationId="{A79C7660-A407-4380-861A-D0C2FA91BBF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46" creationId="{E71FE9A0-F565-42F9-955F-0C94CBB67F2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4" creationId="{57219FB8-13A4-4E15-B7B6-B4D63DC32BB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5" creationId="{3487D8AF-055B-4FF8-8BB3-051B4E778B1E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6" creationId="{D48E5888-1C19-4D69-8D33-683447340B6B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7" creationId="{E88DDB59-7F11-4BD4-853E-1EF1B3F7C3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58" creationId="{57D12E6D-951D-4894-9390-2678C154D91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1" creationId="{C0E2FB12-6D25-4E5C-896E-5DC15BC728B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2" creationId="{F422C8C6-5EEC-44E9-9EB5-0D20C3EAB0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63" creationId="{7097B8CE-1497-458C-AEB8-F50044B14BD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0" creationId="{473D2322-7281-4A75-B6D4-B4D638E672C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71" creationId="{3A421305-2E4B-4780-A198-2DDFB419F4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2" creationId="{D90AE5A1-FC79-4377-AA5C-31653A9EB35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6" creationId="{16FCC582-89D4-480B-86DA-E8E7AAA03A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7" creationId="{A746DF72-2E9D-4C7A-9926-CA5AA16B050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78" creationId="{5F2E0968-D3AC-45A3-B2A3-2F65A993B64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4" creationId="{ADC82F6B-CC24-4F75-876F-31062F63E36C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185" creationId="{59D80FD1-F659-416D-8A61-D270693A57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186" creationId="{BA8AB9D5-FBBF-45A3-9E8B-3E504B207713}"/>
          </ac:spMkLst>
        </pc:spChg>
        <pc:spChg chg="add del mod">
          <ac:chgData name="John Lonergan" userId="db8094ce4aaa691d" providerId="LiveId" clId="{1E4DC9B6-D934-4FDC-A890-941FA58114D3}" dt="2020-09-25T00:05:17.556" v="1216" actId="478"/>
          <ac:spMkLst>
            <pc:docMk/>
            <pc:sldMk cId="2894714003" sldId="274"/>
            <ac:spMk id="204" creationId="{87FD265A-768F-4610-9575-1FC52649C44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3" creationId="{74BD9AB0-D0B7-4E41-AC65-389989B32E2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4" creationId="{FBF70445-1360-480E-AE09-00F2BA4F94A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5" creationId="{0AFF3BE0-6B94-4B23-AA3D-21D275235ED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16" creationId="{58663D43-3A88-41AD-B805-36214A606D4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8" creationId="{FCBDB902-1714-4565-A7C5-AC599B1C99F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19" creationId="{25C94DD2-540D-4BC5-BC93-E048D649172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1" creationId="{A19CD78A-EDA9-4AD4-A50D-C692BDA7D2B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2" creationId="{EA533482-E317-4931-BC71-E5C29EE169D1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4" creationId="{6163920B-3140-42A7-B5A8-3AC554086D9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25" creationId="{931980F1-34B6-4A8D-A8E8-D24A4FABFBF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6" creationId="{3E85448D-8166-4B35-A0DB-D3DE56DFA0E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27" creationId="{DE5561B4-7D99-47C5-835E-B1F3BCC762C5}"/>
          </ac:spMkLst>
        </pc:spChg>
        <pc:spChg chg="del mod">
          <ac:chgData name="John Lonergan" userId="db8094ce4aaa691d" providerId="LiveId" clId="{1E4DC9B6-D934-4FDC-A890-941FA58114D3}" dt="2020-09-23T18:43:06.909" v="218" actId="478"/>
          <ac:spMkLst>
            <pc:docMk/>
            <pc:sldMk cId="2894714003" sldId="274"/>
            <ac:spMk id="228" creationId="{87E58D67-0F9E-433B-B5DD-67DE75427BA9}"/>
          </ac:spMkLst>
        </pc:spChg>
        <pc:spChg chg="del mod">
          <ac:chgData name="John Lonergan" userId="db8094ce4aaa691d" providerId="LiveId" clId="{1E4DC9B6-D934-4FDC-A890-941FA58114D3}" dt="2020-09-23T18:43:18.998" v="224" actId="478"/>
          <ac:spMkLst>
            <pc:docMk/>
            <pc:sldMk cId="2894714003" sldId="274"/>
            <ac:spMk id="229" creationId="{DB3D9B9E-02FA-4398-BF25-74E50A8BFDE2}"/>
          </ac:spMkLst>
        </pc:spChg>
        <pc:spChg chg="del mod">
          <ac:chgData name="John Lonergan" userId="db8094ce4aaa691d" providerId="LiveId" clId="{1E4DC9B6-D934-4FDC-A890-941FA58114D3}" dt="2020-09-23T18:47:42.048" v="278" actId="478"/>
          <ac:spMkLst>
            <pc:docMk/>
            <pc:sldMk cId="2894714003" sldId="274"/>
            <ac:spMk id="230" creationId="{FF10B9DF-ACEE-4E74-AEFA-ADA4E451225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1" creationId="{2E44C763-B61B-4072-BE7C-5EAE7DC25A4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2" creationId="{3C92AE77-FF58-45F6-8FB9-19BEAB92291A}"/>
          </ac:spMkLst>
        </pc:spChg>
        <pc:spChg chg="del mod topLvl">
          <ac:chgData name="John Lonergan" userId="db8094ce4aaa691d" providerId="LiveId" clId="{1E4DC9B6-D934-4FDC-A890-941FA58114D3}" dt="2020-09-25T00:05:57.701" v="1222" actId="478"/>
          <ac:spMkLst>
            <pc:docMk/>
            <pc:sldMk cId="2894714003" sldId="274"/>
            <ac:spMk id="233" creationId="{F2D41067-558D-4281-AC80-FB3F805105E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4" creationId="{76C9B9E3-C732-4EF5-81F4-F55D8808E93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5" creationId="{0B6E9E25-E716-4FE5-97F9-DC603D60912E}"/>
          </ac:spMkLst>
        </pc:spChg>
        <pc:spChg chg="add del mod">
          <ac:chgData name="John Lonergan" userId="db8094ce4aaa691d" providerId="LiveId" clId="{1E4DC9B6-D934-4FDC-A890-941FA58114D3}" dt="2020-09-07T18:08:25.432" v="74" actId="478"/>
          <ac:spMkLst>
            <pc:docMk/>
            <pc:sldMk cId="2894714003" sldId="274"/>
            <ac:spMk id="236" creationId="{1A5ED13A-165E-4D36-AE3D-F5D63109D89E}"/>
          </ac:spMkLst>
        </pc:spChg>
        <pc:spChg chg="del">
          <ac:chgData name="John Lonergan" userId="db8094ce4aaa691d" providerId="LiveId" clId="{1E4DC9B6-D934-4FDC-A890-941FA58114D3}" dt="2020-09-07T18:10:21.280" v="81" actId="478"/>
          <ac:spMkLst>
            <pc:docMk/>
            <pc:sldMk cId="2894714003" sldId="274"/>
            <ac:spMk id="238" creationId="{0929FE43-0BDB-49E2-B5ED-0F89FB137344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39" creationId="{E2BA389C-82D1-41E9-8C20-C19862644F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0" creationId="{1B1DCA5D-2BFF-4523-874F-D3C20AF5527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6" creationId="{FB670E55-D3B5-44BC-8C05-FF8DADD708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7" creationId="{96E89E2B-DCAD-47B5-9F71-AFED174CF7B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8" creationId="{63C9F6AA-BF37-4280-9CE7-132543C32A0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49" creationId="{A0D08B8D-954A-4025-8702-4B4AD13059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0" creationId="{CEA1A258-0CE8-41E4-86C1-7D06F5540885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2" creationId="{4C0DB041-CE9D-4203-A588-11CA0C0C96D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3" creationId="{FA822E78-E2F3-4126-956D-ADA2B6F1BFC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54" creationId="{7C818130-2887-49EB-B3BF-5268CC1EB40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55" creationId="{6B7543FB-F47C-448C-860F-96135CFD215E}"/>
          </ac:spMkLst>
        </pc:spChg>
        <pc:spChg chg="add del mod ord">
          <ac:chgData name="John Lonergan" userId="db8094ce4aaa691d" providerId="LiveId" clId="{1E4DC9B6-D934-4FDC-A890-941FA58114D3}" dt="2020-09-25T00:06:03.930" v="1223" actId="20577"/>
          <ac:spMkLst>
            <pc:docMk/>
            <pc:sldMk cId="2894714003" sldId="274"/>
            <ac:spMk id="256" creationId="{F596A8B8-D5ED-4004-980D-058D0FC057A3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0" creationId="{C56C62FE-D805-4A82-8932-2D4D436FD78B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1" creationId="{28BE90D7-1689-4954-B0BB-8D1EE7D708A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3" creationId="{D44337E0-5172-4D9D-98D1-43CE4C1A4D69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64" creationId="{A03AB70C-83F6-43FF-BED0-32C5A6F0FAF2}"/>
          </ac:spMkLst>
        </pc:spChg>
        <pc:spChg chg="del mod">
          <ac:chgData name="John Lonergan" userId="db8094ce4aaa691d" providerId="LiveId" clId="{1E4DC9B6-D934-4FDC-A890-941FA58114D3}" dt="2020-09-23T19:04:09.622" v="623" actId="478"/>
          <ac:spMkLst>
            <pc:docMk/>
            <pc:sldMk cId="2894714003" sldId="274"/>
            <ac:spMk id="265" creationId="{27F79C31-3C83-4A2B-8FF6-3CFD98C7790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6" creationId="{079B2E6B-2443-43B6-A496-08054BE4577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7" creationId="{6963E11D-A269-4BFF-AAFF-7B3CFD110A7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68" creationId="{3EEAC8AA-DCBE-4DAA-9BF1-A5E1593EEC1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69" creationId="{084459A5-1FD2-4BC6-9670-C753344FAE4E}"/>
          </ac:spMkLst>
        </pc:spChg>
        <pc:spChg chg="del mod">
          <ac:chgData name="John Lonergan" userId="db8094ce4aaa691d" providerId="LiveId" clId="{1E4DC9B6-D934-4FDC-A890-941FA58114D3}" dt="2020-09-23T18:43:23.123" v="225" actId="478"/>
          <ac:spMkLst>
            <pc:docMk/>
            <pc:sldMk cId="2894714003" sldId="274"/>
            <ac:spMk id="270" creationId="{9DACF784-B0AA-4578-8846-8C82EBF0C6AB}"/>
          </ac:spMkLst>
        </pc:spChg>
        <pc:spChg chg="del mod">
          <ac:chgData name="John Lonergan" userId="db8094ce4aaa691d" providerId="LiveId" clId="{1E4DC9B6-D934-4FDC-A890-941FA58114D3}" dt="2020-09-23T18:52:39.311" v="344" actId="478"/>
          <ac:spMkLst>
            <pc:docMk/>
            <pc:sldMk cId="2894714003" sldId="274"/>
            <ac:spMk id="271" creationId="{CDBFAA5D-88A7-4803-8831-B065EF7AC8A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4" creationId="{14B922E7-3DFE-4BA7-989D-F0E1CDB02AA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5" creationId="{D8BA6C92-4A1A-4015-A6AA-1FC323B88D95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6" creationId="{88CA2060-CFDD-4A99-A0D1-5173533ED8E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7" creationId="{D1468556-5E05-4468-ABAC-F60B67F86231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78" creationId="{1B4E6AEF-A7CC-4627-B5E6-ADE67F88349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79" creationId="{C7DE3B2C-FEBE-4EF5-925E-F4B36B2DCC2A}"/>
          </ac:spMkLst>
        </pc:spChg>
        <pc:spChg chg="del mod">
          <ac:chgData name="John Lonergan" userId="db8094ce4aaa691d" providerId="LiveId" clId="{1E4DC9B6-D934-4FDC-A890-941FA58114D3}" dt="2020-09-23T18:43:31.253" v="227" actId="478"/>
          <ac:spMkLst>
            <pc:docMk/>
            <pc:sldMk cId="2894714003" sldId="274"/>
            <ac:spMk id="280" creationId="{CEC8A55A-D5BC-418A-A33E-D73C3ED622F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1" creationId="{DD81BC24-EF1C-4564-A349-6F67C25C437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82" creationId="{455BB8A3-1178-48C4-89CD-7F374397C944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4" creationId="{665EE42E-17AE-4883-8274-A91C4F007D9F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285" creationId="{880D2F80-9E5E-4B07-AA72-41711625D73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288" creationId="{651709AE-1B06-44EE-B685-BD9CEA1060FD}"/>
          </ac:spMkLst>
        </pc:spChg>
        <pc:spChg chg="del mod topLvl">
          <ac:chgData name="John Lonergan" userId="db8094ce4aaa691d" providerId="LiveId" clId="{1E4DC9B6-D934-4FDC-A890-941FA58114D3}" dt="2020-09-24T23:59:01.039" v="1193" actId="478"/>
          <ac:spMkLst>
            <pc:docMk/>
            <pc:sldMk cId="2894714003" sldId="274"/>
            <ac:spMk id="289" creationId="{31ABE09E-5F1E-4108-8416-984EAAF0D81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0" creationId="{2DADE6F9-DBA3-4287-8975-91A0A72CAEB6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2" creationId="{53433688-9D27-4187-9CC0-3994E48F7FB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3" creationId="{D625DD9E-0ADC-4E0F-9D70-B51B89EB3A8F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5" creationId="{752AA861-26BF-4DA4-967D-D8EF7A23EBBA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296" creationId="{69043B2C-AFBD-4C8C-8E5E-53BE2100ADB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8" creationId="{E01703BE-D0FB-4EF6-9C35-B4D71DCE664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299" creationId="{9E5A531A-39F0-4F23-97AC-24D31BE0A6E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0" creationId="{0D9045D1-4B84-4665-900F-E5B1AA8BFFFA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02" creationId="{FC14F9B5-D359-4E6B-A7DC-149DD452E7DF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3" creationId="{B0F338AF-4805-40AD-8371-6BC1FB66AF1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5" creationId="{F672AC5C-4583-4754-AB25-9214D0AE78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6" creationId="{C3E9E878-748B-4296-AAA0-E3A526FE67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7" creationId="{9CD0C75B-A5C4-495D-AAD9-E55FA3BA887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08" creationId="{EA1B6361-8C52-4EF2-9C35-4FE4498C6A27}"/>
          </ac:spMkLst>
        </pc:spChg>
        <pc:spChg chg="del mod">
          <ac:chgData name="John Lonergan" userId="db8094ce4aaa691d" providerId="LiveId" clId="{1E4DC9B6-D934-4FDC-A890-941FA58114D3}" dt="2020-09-23T19:26:59.138" v="776" actId="478"/>
          <ac:spMkLst>
            <pc:docMk/>
            <pc:sldMk cId="2894714003" sldId="274"/>
            <ac:spMk id="311" creationId="{92EB84D9-7AC5-498F-8407-9AB67590C429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2" creationId="{0B00C708-F1BD-4CD3-B888-28A684356C3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4" creationId="{66A5347E-2DB5-4006-8739-B5CE796E9C1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5" creationId="{B6F889DF-227E-472E-B63E-8274626856B6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6" creationId="{E1457E78-C99B-449E-AE09-FAC6B59886FD}"/>
          </ac:spMkLst>
        </pc:spChg>
        <pc:spChg chg="del mod ord topLvl">
          <ac:chgData name="John Lonergan" userId="db8094ce4aaa691d" providerId="LiveId" clId="{1E4DC9B6-D934-4FDC-A890-941FA58114D3}" dt="2020-09-24T23:58:50.575" v="1191" actId="478"/>
          <ac:spMkLst>
            <pc:docMk/>
            <pc:sldMk cId="2894714003" sldId="274"/>
            <ac:spMk id="317" creationId="{FC771059-C1C6-482F-8BCF-83F8699CEB80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18" creationId="{7B56701B-9736-4FCC-8ABC-6857EE767BB7}"/>
          </ac:spMkLst>
        </pc:spChg>
        <pc:spChg chg="del mod ord topLvl">
          <ac:chgData name="John Lonergan" userId="db8094ce4aaa691d" providerId="LiveId" clId="{1E4DC9B6-D934-4FDC-A890-941FA58114D3}" dt="2020-09-25T00:05:54.729" v="1221" actId="478"/>
          <ac:spMkLst>
            <pc:docMk/>
            <pc:sldMk cId="2894714003" sldId="274"/>
            <ac:spMk id="319" creationId="{6CA8932D-944F-4E39-B78D-26E2F8613D7B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20" creationId="{2112E922-17FB-44FC-9DF9-5D329B90F6DA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4" creationId="{8953D8F9-76CD-4D9D-BCF0-0A175ABFCA2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6" creationId="{7D2A9E20-9564-4F9C-872E-8034B9EA686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7" creationId="{89E191B8-463F-46D3-8807-AD2F6EA7FBF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8" creationId="{9984CF67-55C0-4369-B915-534EB88E22F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29" creationId="{88010A4F-57DB-4EB2-8CB1-71217697401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0" creationId="{81801220-1E9F-42E0-8C79-5D7CD2F5BA9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1" creationId="{8664C461-D3BB-4F7B-97BC-91D387F27C0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2" creationId="{BC2B1421-9EE2-4D6A-870B-2D916AC6EF4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3" creationId="{1D78A29F-76BA-4822-A3CF-3584BAEC263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4" creationId="{6D695DA7-7374-45F0-AF66-0B1131ED625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5" creationId="{65000162-E0E0-425F-9F54-C6A642F2AD5D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6" creationId="{91CB22B0-D9A3-46B2-8A70-27BB0B646681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7" creationId="{BECE6331-E89B-4553-BAE1-D248A3D29DB9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38" creationId="{AE8C0C4F-197E-4609-85FE-B1AA8EBCA864}"/>
          </ac:spMkLst>
        </pc:spChg>
        <pc:spChg chg="del mod">
          <ac:chgData name="John Lonergan" userId="db8094ce4aaa691d" providerId="LiveId" clId="{1E4DC9B6-D934-4FDC-A890-941FA58114D3}" dt="2020-09-07T18:09:44.046" v="77" actId="478"/>
          <ac:spMkLst>
            <pc:docMk/>
            <pc:sldMk cId="2894714003" sldId="274"/>
            <ac:spMk id="340" creationId="{E9D398B6-29EE-45B6-BB4C-283EAC60289F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2" creationId="{FC7CDE19-DAE8-4FE6-B03F-0E565D465D4C}"/>
          </ac:spMkLst>
        </pc:spChg>
        <pc:spChg chg="mod">
          <ac:chgData name="John Lonergan" userId="db8094ce4aaa691d" providerId="LiveId" clId="{1E4DC9B6-D934-4FDC-A890-941FA58114D3}" dt="2020-09-07T18:09:33.725" v="75" actId="208"/>
          <ac:spMkLst>
            <pc:docMk/>
            <pc:sldMk cId="2894714003" sldId="274"/>
            <ac:spMk id="343" creationId="{DC6BF4D6-D077-463F-80DE-E693382C20BC}"/>
          </ac:spMkLst>
        </pc:spChg>
        <pc:spChg chg="del mod topLvl">
          <ac:chgData name="John Lonergan" userId="db8094ce4aaa691d" providerId="LiveId" clId="{1E4DC9B6-D934-4FDC-A890-941FA58114D3}" dt="2020-09-07T18:10:11.277" v="79" actId="478"/>
          <ac:spMkLst>
            <pc:docMk/>
            <pc:sldMk cId="2894714003" sldId="274"/>
            <ac:spMk id="344" creationId="{2EB8443E-5D25-4DE1-BDA2-47D2E60A12C8}"/>
          </ac:spMkLst>
        </pc:spChg>
        <pc:spChg chg="del mod topLvl">
          <ac:chgData name="John Lonergan" userId="db8094ce4aaa691d" providerId="LiveId" clId="{1E4DC9B6-D934-4FDC-A890-941FA58114D3}" dt="2020-09-07T18:10:16.682" v="80" actId="478"/>
          <ac:spMkLst>
            <pc:docMk/>
            <pc:sldMk cId="2894714003" sldId="274"/>
            <ac:spMk id="345" creationId="{1E777FC4-E8A3-48CD-B1B5-459AC3952F8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6" creationId="{0061CB5C-C3EE-4BBB-B5A4-8475E354DAF4}"/>
          </ac:spMkLst>
        </pc:spChg>
        <pc:spChg chg="mod or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7" creationId="{94A867F9-9F48-43F3-8080-0379D2C1CD1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48" creationId="{AC9BD740-6705-4355-BFEF-05694C50D49B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1" creationId="{90F3149A-23B1-437B-870D-BB103E7E3A9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7" creationId="{FFC53558-813C-4CC5-B8A9-9C1E46802487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58" creationId="{157F884D-5F7B-4930-ABE4-6AFCBE73E62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61" creationId="{830A4E4A-D939-459B-B8F0-5BD346511052}"/>
          </ac:spMkLst>
        </pc:spChg>
        <pc:spChg chg="del mod topLvl">
          <ac:chgData name="John Lonergan" userId="db8094ce4aaa691d" providerId="LiveId" clId="{1E4DC9B6-D934-4FDC-A890-941FA58114D3}" dt="2020-09-24T23:58:56.810" v="1192" actId="478"/>
          <ac:spMkLst>
            <pc:docMk/>
            <pc:sldMk cId="2894714003" sldId="274"/>
            <ac:spMk id="368" creationId="{2406D63E-7F04-4A02-B1AE-63A9309C4D5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1" creationId="{33C1933F-1EEB-4539-9BB6-738BAB6D130E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2" creationId="{768E3183-DC6D-4BFC-B433-BC81101E7CD2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74" creationId="{4065BC7B-CB99-4C60-8CF3-6EF7C3FCB014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5" creationId="{AA62CC09-2FAD-4495-99FF-3EA627C79D00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6" creationId="{D68BABDD-75D6-490F-B8DE-04FF4EC08A5D}"/>
          </ac:spMkLst>
        </pc:spChg>
        <pc:spChg chg="mod">
          <ac:chgData name="John Lonergan" userId="db8094ce4aaa691d" providerId="LiveId" clId="{1E4DC9B6-D934-4FDC-A890-941FA58114D3}" dt="2020-09-24T23:59:22.155" v="1194" actId="404"/>
          <ac:spMkLst>
            <pc:docMk/>
            <pc:sldMk cId="2894714003" sldId="274"/>
            <ac:spMk id="377" creationId="{FD78C016-8917-4B29-AEC2-9F09F330D13C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1" creationId="{76B045EC-3847-4D5F-B2BB-0D120DDDAEC5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4" creationId="{BE9DFA66-7533-45F7-9CDF-A7962F490813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5" creationId="{005B0F25-3074-45C0-B60F-A74FAF540C68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87" creationId="{F58EFA68-334C-4ADF-BD1F-06554E11E9DE}"/>
          </ac:spMkLst>
        </pc:spChg>
        <pc:spChg chg="mod topLvl">
          <ac:chgData name="John Lonergan" userId="db8094ce4aaa691d" providerId="LiveId" clId="{1E4DC9B6-D934-4FDC-A890-941FA58114D3}" dt="2020-09-25T00:05:24.043" v="1217" actId="164"/>
          <ac:spMkLst>
            <pc:docMk/>
            <pc:sldMk cId="2894714003" sldId="274"/>
            <ac:spMk id="390" creationId="{54FC7841-ED63-4DF3-A59D-7A1C14B89119}"/>
          </ac:spMkLst>
        </pc:s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" creationId="{6BEC1FC2-2E2B-4D2B-ACC9-961AC54D1E88}"/>
          </ac:grpSpMkLst>
        </pc:grpChg>
        <pc:grpChg chg="del">
          <ac:chgData name="John Lonergan" userId="db8094ce4aaa691d" providerId="LiveId" clId="{1E4DC9B6-D934-4FDC-A890-941FA58114D3}" dt="2020-09-07T18:10:02.266" v="78" actId="165"/>
          <ac:grpSpMkLst>
            <pc:docMk/>
            <pc:sldMk cId="2894714003" sldId="274"/>
            <ac:grpSpMk id="11" creationId="{08A9DED1-1336-4896-BC49-70125C4BD85D}"/>
          </ac:grpSpMkLst>
        </pc:grpChg>
        <pc:grpChg chg="add mod">
          <ac:chgData name="John Lonergan" userId="db8094ce4aaa691d" providerId="LiveId" clId="{1E4DC9B6-D934-4FDC-A890-941FA58114D3}" dt="2020-09-25T00:06:12.794" v="1224" actId="14100"/>
          <ac:grpSpMkLst>
            <pc:docMk/>
            <pc:sldMk cId="2894714003" sldId="274"/>
            <ac:grpSpMk id="11" creationId="{895BCB31-8153-4128-9D64-0AA71B6C809E}"/>
          </ac:grpSpMkLst>
        </pc:grpChg>
        <pc:grpChg chg="add del mod">
          <ac:chgData name="John Lonergan" userId="db8094ce4aaa691d" providerId="LiveId" clId="{1E4DC9B6-D934-4FDC-A890-941FA58114D3}" dt="2020-09-24T23:58:44.871" v="1190" actId="165"/>
          <ac:grpSpMkLst>
            <pc:docMk/>
            <pc:sldMk cId="2894714003" sldId="274"/>
            <ac:grpSpMk id="15" creationId="{3C458211-57C6-4B8B-9B28-6FA8D2DFC57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97" creationId="{A6275E5D-6EA1-4967-AAAF-C2297AD138C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2" creationId="{61FC17E2-CC63-4DC1-B5C8-C97E802B578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06" creationId="{6A4FB913-61EC-4C04-86C0-EBBF45569534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3" creationId="{46D81ADB-C8A1-4915-A68C-0F8D25A23DF3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6" creationId="{49CE80C5-6DA7-47C8-825C-1A29FF115DD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19" creationId="{695D8937-CA3E-411C-A8D4-39905F3646CB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22" creationId="{796556F4-A218-4B8E-9C72-07AA14AF2F68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43" creationId="{97BF9DC7-16E2-46FB-8F58-89F6692681B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69" creationId="{59A904F4-FBE5-43EB-8DFD-67E0BB7B2F1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183" creationId="{5D976FEB-5DF2-48C7-B16A-73CD5661099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17" creationId="{5F361AB4-48ED-4001-9807-0F2D85C220DE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0" creationId="{F94B8463-FE73-40C9-9C16-E77D901815EC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23" creationId="{D1775A20-6266-49F6-A6ED-AC6CE7DDE3F1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1" creationId="{23EEBCF8-DACF-4E35-901F-AEB2B09158B5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59" creationId="{9FDBD168-129A-4DF3-A204-826C241F7E76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62" creationId="{807DE092-7BE3-429C-A362-F6ABB1488E7A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1" creationId="{0B06F03C-0A82-4374-9002-95C54ADC43E7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294" creationId="{ACE2C5AE-63B5-4749-94E1-5EADB29E4D07}"/>
          </ac:grpSpMkLst>
        </pc:grpChg>
        <pc:grpChg chg="del">
          <ac:chgData name="John Lonergan" userId="db8094ce4aaa691d" providerId="LiveId" clId="{1E4DC9B6-D934-4FDC-A890-941FA58114D3}" dt="2020-09-23T18:52:05.092" v="337" actId="165"/>
          <ac:grpSpMkLst>
            <pc:docMk/>
            <pc:sldMk cId="2894714003" sldId="274"/>
            <ac:grpSpMk id="297" creationId="{ADD75E5D-91CA-4AD8-8091-A0A01C4CEC90}"/>
          </ac:grpSpMkLst>
        </pc:grpChg>
        <pc:grpChg chg="del mod">
          <ac:chgData name="John Lonergan" userId="db8094ce4aaa691d" providerId="LiveId" clId="{1E4DC9B6-D934-4FDC-A890-941FA58114D3}" dt="2020-09-07T18:09:44.046" v="77" actId="478"/>
          <ac:grpSpMkLst>
            <pc:docMk/>
            <pc:sldMk cId="2894714003" sldId="274"/>
            <ac:grpSpMk id="341" creationId="{D92C485C-D015-4F0C-8A92-0BF0E9F34DE0}"/>
          </ac:grpSpMkLst>
        </pc:grpChg>
        <pc:grpChg chg="mod topLvl">
          <ac:chgData name="John Lonergan" userId="db8094ce4aaa691d" providerId="LiveId" clId="{1E4DC9B6-D934-4FDC-A890-941FA58114D3}" dt="2020-09-25T00:05:24.043" v="1217" actId="164"/>
          <ac:grpSpMkLst>
            <pc:docMk/>
            <pc:sldMk cId="2894714003" sldId="274"/>
            <ac:grpSpMk id="365" creationId="{C22EA628-AC0E-4A09-80E8-335922097FB7}"/>
          </ac:grpSpMkLst>
        </pc:grpChg>
      </pc:sldChg>
      <pc:sldChg chg="addSp delSp new mod">
        <pc:chgData name="John Lonergan" userId="db8094ce4aaa691d" providerId="LiveId" clId="{1E4DC9B6-D934-4FDC-A890-941FA58114D3}" dt="2020-09-23T19:43:57.894" v="830"/>
        <pc:sldMkLst>
          <pc:docMk/>
          <pc:sldMk cId="1157405189" sldId="276"/>
        </pc:sldMkLst>
        <pc:spChg chg="del">
          <ac:chgData name="John Lonergan" userId="db8094ce4aaa691d" providerId="LiveId" clId="{1E4DC9B6-D934-4FDC-A890-941FA58114D3}" dt="2020-09-23T19:43:17.789" v="827" actId="478"/>
          <ac:spMkLst>
            <pc:docMk/>
            <pc:sldMk cId="1157405189" sldId="276"/>
            <ac:spMk id="2" creationId="{7806DD2E-74B0-41C2-8546-163DDBF9F413}"/>
          </ac:spMkLst>
        </pc:spChg>
        <pc:spChg chg="del">
          <ac:chgData name="John Lonergan" userId="db8094ce4aaa691d" providerId="LiveId" clId="{1E4DC9B6-D934-4FDC-A890-941FA58114D3}" dt="2020-09-23T19:43:16.337" v="826" actId="478"/>
          <ac:spMkLst>
            <pc:docMk/>
            <pc:sldMk cId="1157405189" sldId="276"/>
            <ac:spMk id="3" creationId="{E6DC1C61-561B-44C5-B72C-932155DE9140}"/>
          </ac:spMkLst>
        </pc:spChg>
        <pc:picChg chg="add del">
          <ac:chgData name="John Lonergan" userId="db8094ce4aaa691d" providerId="LiveId" clId="{1E4DC9B6-D934-4FDC-A890-941FA58114D3}" dt="2020-09-23T19:43:57.262" v="829" actId="478"/>
          <ac:picMkLst>
            <pc:docMk/>
            <pc:sldMk cId="1157405189" sldId="276"/>
            <ac:picMk id="4" creationId="{B391CF74-76BC-43FE-BF60-0812383D3E55}"/>
          </ac:picMkLst>
        </pc:picChg>
        <pc:picChg chg="add">
          <ac:chgData name="John Lonergan" userId="db8094ce4aaa691d" providerId="LiveId" clId="{1E4DC9B6-D934-4FDC-A890-941FA58114D3}" dt="2020-09-23T19:43:57.894" v="830"/>
          <ac:picMkLst>
            <pc:docMk/>
            <pc:sldMk cId="1157405189" sldId="276"/>
            <ac:picMk id="5" creationId="{4933C366-2B1A-4D6B-9CAA-A1172583223A}"/>
          </ac:picMkLst>
        </pc:picChg>
      </pc:sldChg>
      <pc:sldChg chg="addSp delSp new mod">
        <pc:chgData name="John Lonergan" userId="db8094ce4aaa691d" providerId="LiveId" clId="{1E4DC9B6-D934-4FDC-A890-941FA58114D3}" dt="2020-09-23T19:57:43.652" v="838"/>
        <pc:sldMkLst>
          <pc:docMk/>
          <pc:sldMk cId="565359736" sldId="277"/>
        </pc:sldMkLst>
        <pc:spChg chg="del">
          <ac:chgData name="John Lonergan" userId="db8094ce4aaa691d" providerId="LiveId" clId="{1E4DC9B6-D934-4FDC-A890-941FA58114D3}" dt="2020-09-23T19:56:08.009" v="832" actId="478"/>
          <ac:spMkLst>
            <pc:docMk/>
            <pc:sldMk cId="565359736" sldId="277"/>
            <ac:spMk id="2" creationId="{6F639714-5FDD-4027-A6CB-111D95AA0827}"/>
          </ac:spMkLst>
        </pc:spChg>
        <pc:spChg chg="del">
          <ac:chgData name="John Lonergan" userId="db8094ce4aaa691d" providerId="LiveId" clId="{1E4DC9B6-D934-4FDC-A890-941FA58114D3}" dt="2020-09-23T19:56:09.943" v="833" actId="478"/>
          <ac:spMkLst>
            <pc:docMk/>
            <pc:sldMk cId="565359736" sldId="277"/>
            <ac:spMk id="3" creationId="{78DB62D6-F311-4FD4-B1B5-EDBC55ED8CA7}"/>
          </ac:spMkLst>
        </pc:spChg>
        <pc:picChg chg="add del">
          <ac:chgData name="John Lonergan" userId="db8094ce4aaa691d" providerId="LiveId" clId="{1E4DC9B6-D934-4FDC-A890-941FA58114D3}" dt="2020-09-23T19:57:42.936" v="837" actId="478"/>
          <ac:picMkLst>
            <pc:docMk/>
            <pc:sldMk cId="565359736" sldId="277"/>
            <ac:picMk id="4" creationId="{D0BF7FA8-C71A-4648-81F6-657418D33C36}"/>
          </ac:picMkLst>
        </pc:picChg>
        <pc:picChg chg="add del">
          <ac:chgData name="John Lonergan" userId="db8094ce4aaa691d" providerId="LiveId" clId="{1E4DC9B6-D934-4FDC-A890-941FA58114D3}" dt="2020-09-23T19:57:39.819" v="836"/>
          <ac:picMkLst>
            <pc:docMk/>
            <pc:sldMk cId="565359736" sldId="277"/>
            <ac:picMk id="5" creationId="{E2A297A5-4854-49C6-A7FE-9B4AC496C7E1}"/>
          </ac:picMkLst>
        </pc:picChg>
        <pc:picChg chg="add">
          <ac:chgData name="John Lonergan" userId="db8094ce4aaa691d" providerId="LiveId" clId="{1E4DC9B6-D934-4FDC-A890-941FA58114D3}" dt="2020-09-23T19:57:43.652" v="838"/>
          <ac:picMkLst>
            <pc:docMk/>
            <pc:sldMk cId="565359736" sldId="277"/>
            <ac:picMk id="6" creationId="{BD3E6CDE-0FA6-4325-AA1C-0B54FF63408A}"/>
          </ac:picMkLst>
        </pc:picChg>
      </pc:sldChg>
      <pc:sldChg chg="addSp delSp modSp new mod">
        <pc:chgData name="John Lonergan" userId="db8094ce4aaa691d" providerId="LiveId" clId="{1E4DC9B6-D934-4FDC-A890-941FA58114D3}" dt="2020-09-24T00:31:10.097" v="846" actId="1076"/>
        <pc:sldMkLst>
          <pc:docMk/>
          <pc:sldMk cId="1944223170" sldId="278"/>
        </pc:sldMkLst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2" creationId="{0BA36677-3127-40D7-8A83-0D15E8D98056}"/>
          </ac:spMkLst>
        </pc:spChg>
        <pc:spChg chg="del">
          <ac:chgData name="John Lonergan" userId="db8094ce4aaa691d" providerId="LiveId" clId="{1E4DC9B6-D934-4FDC-A890-941FA58114D3}" dt="2020-09-24T00:30:48.712" v="840" actId="478"/>
          <ac:spMkLst>
            <pc:docMk/>
            <pc:sldMk cId="1944223170" sldId="278"/>
            <ac:spMk id="3" creationId="{3A622EC4-BD24-4701-9F9C-520236B95B7D}"/>
          </ac:spMkLst>
        </pc:spChg>
        <pc:picChg chg="add del">
          <ac:chgData name="John Lonergan" userId="db8094ce4aaa691d" providerId="LiveId" clId="{1E4DC9B6-D934-4FDC-A890-941FA58114D3}" dt="2020-09-24T00:31:02.479" v="843" actId="478"/>
          <ac:picMkLst>
            <pc:docMk/>
            <pc:sldMk cId="1944223170" sldId="278"/>
            <ac:picMk id="4" creationId="{915CF106-ED20-4F80-90CA-655CA8D4E02A}"/>
          </ac:picMkLst>
        </pc:picChg>
        <pc:picChg chg="add mod">
          <ac:chgData name="John Lonergan" userId="db8094ce4aaa691d" providerId="LiveId" clId="{1E4DC9B6-D934-4FDC-A890-941FA58114D3}" dt="2020-09-24T00:31:10.097" v="846" actId="1076"/>
          <ac:picMkLst>
            <pc:docMk/>
            <pc:sldMk cId="1944223170" sldId="278"/>
            <ac:picMk id="5" creationId="{90378552-10E2-4994-ABB9-8F7FE114AB0C}"/>
          </ac:picMkLst>
        </pc:picChg>
      </pc:sldChg>
      <pc:sldChg chg="addSp delSp modSp new mod">
        <pc:chgData name="John Lonergan" userId="db8094ce4aaa691d" providerId="LiveId" clId="{1E4DC9B6-D934-4FDC-A890-941FA58114D3}" dt="2020-09-24T00:31:40.671" v="851" actId="688"/>
        <pc:sldMkLst>
          <pc:docMk/>
          <pc:sldMk cId="1935536480" sldId="279"/>
        </pc:sldMkLst>
        <pc:spChg chg="del">
          <ac:chgData name="John Lonergan" userId="db8094ce4aaa691d" providerId="LiveId" clId="{1E4DC9B6-D934-4FDC-A890-941FA58114D3}" dt="2020-09-24T00:31:26.948" v="849" actId="478"/>
          <ac:spMkLst>
            <pc:docMk/>
            <pc:sldMk cId="1935536480" sldId="279"/>
            <ac:spMk id="2" creationId="{7818DDBE-56A9-423B-8C6D-62A20EFBEA28}"/>
          </ac:spMkLst>
        </pc:spChg>
        <pc:spChg chg="del">
          <ac:chgData name="John Lonergan" userId="db8094ce4aaa691d" providerId="LiveId" clId="{1E4DC9B6-D934-4FDC-A890-941FA58114D3}" dt="2020-09-24T00:31:25.304" v="848" actId="478"/>
          <ac:spMkLst>
            <pc:docMk/>
            <pc:sldMk cId="1935536480" sldId="279"/>
            <ac:spMk id="3" creationId="{6F770DE1-1D83-4001-AEE1-4824ED01A7CB}"/>
          </ac:spMkLst>
        </pc:spChg>
        <pc:picChg chg="add mod">
          <ac:chgData name="John Lonergan" userId="db8094ce4aaa691d" providerId="LiveId" clId="{1E4DC9B6-D934-4FDC-A890-941FA58114D3}" dt="2020-09-24T00:31:40.671" v="851" actId="688"/>
          <ac:picMkLst>
            <pc:docMk/>
            <pc:sldMk cId="1935536480" sldId="279"/>
            <ac:picMk id="1026" creationId="{E9175BA5-5D92-42BC-BA2C-ECE40525A402}"/>
          </ac:picMkLst>
        </pc:picChg>
      </pc:sldChg>
      <pc:sldChg chg="addSp delSp modSp new mod">
        <pc:chgData name="John Lonergan" userId="db8094ce4aaa691d" providerId="LiveId" clId="{1E4DC9B6-D934-4FDC-A890-941FA58114D3}" dt="2020-09-24T00:32:36.806" v="862" actId="1076"/>
        <pc:sldMkLst>
          <pc:docMk/>
          <pc:sldMk cId="4279662716" sldId="280"/>
        </pc:sldMkLst>
        <pc:spChg chg="del">
          <ac:chgData name="John Lonergan" userId="db8094ce4aaa691d" providerId="LiveId" clId="{1E4DC9B6-D934-4FDC-A890-941FA58114D3}" dt="2020-09-24T00:32:07.786" v="854" actId="478"/>
          <ac:spMkLst>
            <pc:docMk/>
            <pc:sldMk cId="4279662716" sldId="280"/>
            <ac:spMk id="2" creationId="{D4434524-FE3A-4159-B37C-FCE53187694E}"/>
          </ac:spMkLst>
        </pc:spChg>
        <pc:spChg chg="del">
          <ac:chgData name="John Lonergan" userId="db8094ce4aaa691d" providerId="LiveId" clId="{1E4DC9B6-D934-4FDC-A890-941FA58114D3}" dt="2020-09-24T00:32:06.285" v="853" actId="478"/>
          <ac:spMkLst>
            <pc:docMk/>
            <pc:sldMk cId="4279662716" sldId="280"/>
            <ac:spMk id="3" creationId="{7DF15256-76DB-4331-82DC-CDED47F0512B}"/>
          </ac:spMkLst>
        </pc:spChg>
        <pc:picChg chg="add mod">
          <ac:chgData name="John Lonergan" userId="db8094ce4aaa691d" providerId="LiveId" clId="{1E4DC9B6-D934-4FDC-A890-941FA58114D3}" dt="2020-09-24T00:32:28.343" v="859" actId="1076"/>
          <ac:picMkLst>
            <pc:docMk/>
            <pc:sldMk cId="4279662716" sldId="280"/>
            <ac:picMk id="2050" creationId="{CE6FF5BF-FD31-4EE9-8EC8-A7810305B3C9}"/>
          </ac:picMkLst>
        </pc:picChg>
        <pc:picChg chg="add mod">
          <ac:chgData name="John Lonergan" userId="db8094ce4aaa691d" providerId="LiveId" clId="{1E4DC9B6-D934-4FDC-A890-941FA58114D3}" dt="2020-09-24T00:32:36.806" v="862" actId="1076"/>
          <ac:picMkLst>
            <pc:docMk/>
            <pc:sldMk cId="4279662716" sldId="280"/>
            <ac:picMk id="2052" creationId="{2E3DCD88-3E13-4277-A9ED-0666AE0EBCA8}"/>
          </ac:picMkLst>
        </pc:picChg>
      </pc:sldChg>
      <pc:sldChg chg="add">
        <pc:chgData name="John Lonergan" userId="db8094ce4aaa691d" providerId="LiveId" clId="{1E4DC9B6-D934-4FDC-A890-941FA58114D3}" dt="2020-09-24T23:39:42.673" v="863" actId="2890"/>
        <pc:sldMkLst>
          <pc:docMk/>
          <pc:sldMk cId="3691330308" sldId="281"/>
        </pc:sldMkLst>
      </pc:sldChg>
    </pc:docChg>
  </pc:docChgLst>
  <pc:docChgLst>
    <pc:chgData name="John Lonergan" userId="db8094ce4aaa691d" providerId="LiveId" clId="{48F77304-E07B-451E-B380-050AAA8919D7}"/>
    <pc:docChg chg="undo custSel modSld">
      <pc:chgData name="John Lonergan" userId="db8094ce4aaa691d" providerId="LiveId" clId="{48F77304-E07B-451E-B380-050AAA8919D7}" dt="2020-06-11T00:13:58.173" v="2758" actId="20577"/>
      <pc:docMkLst>
        <pc:docMk/>
      </pc:docMkLst>
      <pc:sldChg chg="addSp delSp modSp mod">
        <pc:chgData name="John Lonergan" userId="db8094ce4aaa691d" providerId="LiveId" clId="{48F77304-E07B-451E-B380-050AAA8919D7}" dt="2020-06-11T00:13:58.173" v="2758" actId="20577"/>
        <pc:sldMkLst>
          <pc:docMk/>
          <pc:sldMk cId="781517284" sldId="270"/>
        </pc:sldMkLst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" creationId="{E7452F25-F6FE-4910-8C4A-A95016E1CB5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" creationId="{A15849D1-B19A-45F5-AE92-4133F1D4D9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5" creationId="{196E0E74-70AB-45AD-A3E0-96564CBBFF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" creationId="{17FC44BD-6C9E-4218-9BBD-B77BDF24A3F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7" creationId="{502B29B0-B7E2-431C-B058-AD7E6D5F986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8" creationId="{A1D686A7-1F3C-416F-986A-30DF69EE399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9" creationId="{24442FB4-323C-4572-930A-C37BD85B41CE}"/>
          </ac:spMkLst>
        </pc:spChg>
        <pc:spChg chg="mod">
          <ac:chgData name="John Lonergan" userId="db8094ce4aaa691d" providerId="LiveId" clId="{48F77304-E07B-451E-B380-050AAA8919D7}" dt="2020-06-08T23:24:14.085" v="101" actId="14100"/>
          <ac:spMkLst>
            <pc:docMk/>
            <pc:sldMk cId="781517284" sldId="270"/>
            <ac:spMk id="10" creationId="{C589E8A0-6768-45A2-9E2B-7094F235422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2" creationId="{02DA1BB0-6996-4CD7-9642-38CF889CF31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" creationId="{D3552ED0-B0DA-4511-BB41-D510000E969A}"/>
          </ac:spMkLst>
        </pc:spChg>
        <pc:spChg chg="add mod">
          <ac:chgData name="John Lonergan" userId="db8094ce4aaa691d" providerId="LiveId" clId="{48F77304-E07B-451E-B380-050AAA8919D7}" dt="2020-06-11T00:13:58.173" v="2758" actId="20577"/>
          <ac:spMkLst>
            <pc:docMk/>
            <pc:sldMk cId="781517284" sldId="270"/>
            <ac:spMk id="14" creationId="{4FD06625-ABE2-418C-B1E4-449AB88589E9}"/>
          </ac:spMkLst>
        </pc:spChg>
        <pc:spChg chg="add del mod">
          <ac:chgData name="John Lonergan" userId="db8094ce4aaa691d" providerId="LiveId" clId="{48F77304-E07B-451E-B380-050AAA8919D7}" dt="2020-06-08T23:29:47.962" v="256" actId="478"/>
          <ac:spMkLst>
            <pc:docMk/>
            <pc:sldMk cId="781517284" sldId="270"/>
            <ac:spMk id="15" creationId="{E1A0C850-3604-4B99-963F-F78865B5B097}"/>
          </ac:spMkLst>
        </pc:spChg>
        <pc:spChg chg="add del mod">
          <ac:chgData name="John Lonergan" userId="db8094ce4aaa691d" providerId="LiveId" clId="{48F77304-E07B-451E-B380-050AAA8919D7}" dt="2020-06-09T01:27:37.328" v="628"/>
          <ac:spMkLst>
            <pc:docMk/>
            <pc:sldMk cId="781517284" sldId="270"/>
            <ac:spMk id="16" creationId="{300B2B64-225C-4A95-9346-E12B66E6EE6B}"/>
          </ac:spMkLst>
        </pc:spChg>
        <pc:spChg chg="mod">
          <ac:chgData name="John Lonergan" userId="db8094ce4aaa691d" providerId="LiveId" clId="{48F77304-E07B-451E-B380-050AAA8919D7}" dt="2020-06-09T23:17:03.526" v="1117" actId="1076"/>
          <ac:spMkLst>
            <pc:docMk/>
            <pc:sldMk cId="781517284" sldId="270"/>
            <ac:spMk id="17" creationId="{FC8CA2E0-BCCE-44FD-8755-5B1FE3270CA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8" creationId="{0B944312-B251-4000-98EF-09ADFC880F9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9" creationId="{41ADF1AA-4D70-4C5E-8B4B-85BBF87D4F6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" creationId="{D3741FDA-D7F7-45BD-A16C-F5B11DB9C0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" creationId="{1FF03D06-ABEA-446C-8EC6-865CFA383E4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" creationId="{609E8C2A-5727-49BA-8198-45F0364CC3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" creationId="{03515A15-F08B-42D1-BF68-DE3436AECF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" creationId="{562C48A3-4730-4819-9BCE-07C5A9509D4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" creationId="{EEEA5CB5-E8C1-43C4-B981-0FD56655847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" creationId="{C8222FE2-CC0B-456C-8638-1B45D81D087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" creationId="{1BF061B2-23B5-4A32-BCFF-A5B96302DC8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" creationId="{EC27BD3A-D8D5-43DA-B7ED-DDA1A9AAEED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" creationId="{2900AE58-F879-496F-8E96-263E064DFBD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9" creationId="{91961C99-1B43-43DE-892F-5AF2FE40173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2" creationId="{9F4C7E4D-FD73-4547-B039-49545490424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3" creationId="{E7C88D45-4583-4210-A480-8248BC27AB0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45" creationId="{492F8E01-F63C-47F7-8BA7-BB6CB35F3F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2" creationId="{55DE9556-620F-4631-8C86-578E22DFF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5" creationId="{2A80DA6B-C560-4EA4-8620-80756AEAAC9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6" creationId="{56A939D6-4A81-446D-AD34-2949F22F3A6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7" creationId="{72CB771F-B726-47AF-993A-AD00522E73A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69" creationId="{4D9C0343-2557-4509-B61C-38F7A925F8B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2" creationId="{8E7DB4C1-09DF-451A-AE6A-A84DAB3909D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3" creationId="{AE30E9A6-A2C2-4FA7-AC69-E312B71E869D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4" creationId="{7CCD316C-8E82-4986-AB04-68E7980305B4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86" creationId="{7C633B82-87FD-4F66-A303-6ECD6B44F6EC}"/>
          </ac:spMkLst>
        </pc:spChg>
        <pc:spChg chg="mod topLvl">
          <ac:chgData name="John Lonergan" userId="db8094ce4aaa691d" providerId="LiveId" clId="{48F77304-E07B-451E-B380-050AAA8919D7}" dt="2020-06-09T23:18:30.218" v="1206" actId="1038"/>
          <ac:spMkLst>
            <pc:docMk/>
            <pc:sldMk cId="781517284" sldId="270"/>
            <ac:spMk id="132" creationId="{3BCA1FF8-9A18-4E0D-BACE-489B91BD84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5" creationId="{C0A026CD-47A4-49A5-BB89-1F222E0AEF4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6" creationId="{73505E47-2D71-43FA-B0E9-DC3C54B32E18}"/>
          </ac:spMkLst>
        </pc:spChg>
        <pc:spChg chg="mod">
          <ac:chgData name="John Lonergan" userId="db8094ce4aaa691d" providerId="LiveId" clId="{48F77304-E07B-451E-B380-050AAA8919D7}" dt="2020-06-10T20:51:30.077" v="2448" actId="1037"/>
          <ac:spMkLst>
            <pc:docMk/>
            <pc:sldMk cId="781517284" sldId="270"/>
            <ac:spMk id="137" creationId="{2022A64F-6AC0-4FF8-80E3-B06E7C82956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38" creationId="{9686A4B2-A0E8-485B-BA6D-029363CFD016}"/>
          </ac:spMkLst>
        </pc:spChg>
        <pc:spChg chg="mod topLvl">
          <ac:chgData name="John Lonergan" userId="db8094ce4aaa691d" providerId="LiveId" clId="{48F77304-E07B-451E-B380-050AAA8919D7}" dt="2020-06-09T23:18:23.405" v="1185" actId="165"/>
          <ac:spMkLst>
            <pc:docMk/>
            <pc:sldMk cId="781517284" sldId="270"/>
            <ac:spMk id="150" creationId="{8D108712-44B6-48F4-965D-A2EB5A54631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152" creationId="{1B8E130C-E755-440F-9756-BE86ED459B1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3" creationId="{633CBEA9-5394-41B5-B871-30705951F1D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4" creationId="{57219FB8-13A4-4E15-B7B6-B4D63DC32BB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5" creationId="{3487D8AF-055B-4FF8-8BB3-051B4E778B1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6" creationId="{D48E5888-1C19-4D69-8D33-683447340B6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7" creationId="{E88DDB59-7F11-4BD4-853E-1EF1B3F7C3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58" creationId="{57D12E6D-951D-4894-9390-2678C154D91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1" creationId="{C0E2FB12-6D25-4E5C-896E-5DC15BC728B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2" creationId="{F422C8C6-5EEC-44E9-9EB5-0D20C3EAB0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63" creationId="{7097B8CE-1497-458C-AEB8-F50044B14BD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172" creationId="{D90AE5A1-FC79-4377-AA5C-31653A9EB351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6" creationId="{16FCC582-89D4-480B-86DA-E8E7AAA03A78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7" creationId="{A746DF72-2E9D-4C7A-9926-CA5AA16B0504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78" creationId="{5F2E0968-D3AC-45A3-B2A3-2F65A993B64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186" creationId="{BA8AB9D5-FBBF-45A3-9E8B-3E504B20771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1" creationId="{DA0B8603-B43D-464E-9603-27D2C9508FA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2" creationId="{9C73D384-A19E-4EBF-B9C1-32CD1424C1E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03" creationId="{14F4A052-BE8D-49DD-900E-3123936FB7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2" creationId="{E20536B0-6EA8-4283-90C1-431F59FA645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13" creationId="{74BD9AB0-D0B7-4E41-AC65-389989B32E2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4" creationId="{FBF70445-1360-480E-AE09-00F2BA4F94A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15" creationId="{0AFF3BE0-6B94-4B23-AA3D-21D275235ED1}"/>
          </ac:spMkLst>
        </pc:spChg>
        <pc:spChg chg="mod">
          <ac:chgData name="John Lonergan" userId="db8094ce4aaa691d" providerId="LiveId" clId="{48F77304-E07B-451E-B380-050AAA8919D7}" dt="2020-06-10T20:51:35.052" v="2449" actId="1037"/>
          <ac:spMkLst>
            <pc:docMk/>
            <pc:sldMk cId="781517284" sldId="270"/>
            <ac:spMk id="216" creationId="{58663D43-3A88-41AD-B805-36214A606D4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6" creationId="{3E85448D-8166-4B35-A0DB-D3DE56DFA0E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7" creationId="{DE5561B4-7D99-47C5-835E-B1F3BCC762C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28" creationId="{87E58D67-0F9E-433B-B5DD-67DE75427BA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29" creationId="{DB3D9B9E-02FA-4398-BF25-74E50A8BFD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0" creationId="{FF10B9DF-ACEE-4E74-AEFA-ADA4E451225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1" creationId="{2E44C763-B61B-4072-BE7C-5EAE7DC25A4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2" creationId="{3C92AE77-FF58-45F6-8FB9-19BEAB92291A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33" creationId="{F2D41067-558D-4281-AC80-FB3F805105E9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4" creationId="{76C9B9E3-C732-4EF5-81F4-F55D8808E933}"/>
          </ac:spMkLst>
        </pc:spChg>
        <pc:spChg chg="mod">
          <ac:chgData name="John Lonergan" userId="db8094ce4aaa691d" providerId="LiveId" clId="{48F77304-E07B-451E-B380-050AAA8919D7}" dt="2020-06-08T23:24:44.705" v="118" actId="1038"/>
          <ac:spMkLst>
            <pc:docMk/>
            <pc:sldMk cId="781517284" sldId="270"/>
            <ac:spMk id="235" creationId="{0B6E9E25-E716-4FE5-97F9-DC603D60912E}"/>
          </ac:spMkLst>
        </pc:spChg>
        <pc:spChg chg="mod topLvl">
          <ac:chgData name="John Lonergan" userId="db8094ce4aaa691d" providerId="LiveId" clId="{48F77304-E07B-451E-B380-050AAA8919D7}" dt="2020-06-08T23:25:07.041" v="172" actId="1035"/>
          <ac:spMkLst>
            <pc:docMk/>
            <pc:sldMk cId="781517284" sldId="270"/>
            <ac:spMk id="237" creationId="{87A96AE8-535A-4C25-AFAA-813FBEFD2C0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8" creationId="{0929FE43-0BDB-49E2-B5ED-0F89FB1373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39" creationId="{E2BA389C-82D1-41E9-8C20-C19862644FD2}"/>
          </ac:spMkLst>
        </pc:spChg>
        <pc:spChg chg="mod">
          <ac:chgData name="John Lonergan" userId="db8094ce4aaa691d" providerId="LiveId" clId="{48F77304-E07B-451E-B380-050AAA8919D7}" dt="2020-06-10T20:51:40.454" v="2450" actId="1037"/>
          <ac:spMkLst>
            <pc:docMk/>
            <pc:sldMk cId="781517284" sldId="270"/>
            <ac:spMk id="240" creationId="{1B1DCA5D-2BFF-4523-874F-D3C20AF55270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1" creationId="{0BC8E268-D05D-49F7-A3B3-C9F649178797}"/>
          </ac:spMkLst>
        </pc:spChg>
        <pc:spChg chg="del mod">
          <ac:chgData name="John Lonergan" userId="db8094ce4aaa691d" providerId="LiveId" clId="{48F77304-E07B-451E-B380-050AAA8919D7}" dt="2020-06-10T20:41:13.434" v="1974" actId="478"/>
          <ac:spMkLst>
            <pc:docMk/>
            <pc:sldMk cId="781517284" sldId="270"/>
            <ac:spMk id="242" creationId="{5EB3DEB6-1265-4E3A-8805-3AF5D935B2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43" creationId="{F168A8BD-9F44-4B28-87E9-62764976D812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4" creationId="{064929AE-D691-448F-B0E9-36B5EEB230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5" creationId="{324490AB-54C2-41B7-B43D-E1AA32A2396F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6" creationId="{FB670E55-D3B5-44BC-8C05-FF8DADD7087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47" creationId="{96E89E2B-DCAD-47B5-9F71-AFED174CF7B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8" creationId="{63C9F6AA-BF37-4280-9CE7-132543C32A02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49" creationId="{A0D08B8D-954A-4025-8702-4B4AD1305918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0" creationId="{CEA1A258-0CE8-41E4-86C1-7D06F5540885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55" creationId="{6B7543FB-F47C-448C-860F-96135CFD215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56" creationId="{F596A8B8-D5ED-4004-980D-058D0FC057A3}"/>
          </ac:spMkLst>
        </pc:spChg>
        <pc:spChg chg="mod">
          <ac:chgData name="John Lonergan" userId="db8094ce4aaa691d" providerId="LiveId" clId="{48F77304-E07B-451E-B380-050AAA8919D7}" dt="2020-06-09T01:29:35.420" v="885" actId="1076"/>
          <ac:spMkLst>
            <pc:docMk/>
            <pc:sldMk cId="781517284" sldId="270"/>
            <ac:spMk id="257" creationId="{8196FAB0-6D2F-4C28-ACE9-24C348919033}"/>
          </ac:spMkLst>
        </pc:spChg>
        <pc:spChg chg="mod">
          <ac:chgData name="John Lonergan" userId="db8094ce4aaa691d" providerId="LiveId" clId="{48F77304-E07B-451E-B380-050AAA8919D7}" dt="2020-06-09T01:29:53.976" v="891" actId="1076"/>
          <ac:spMkLst>
            <pc:docMk/>
            <pc:sldMk cId="781517284" sldId="270"/>
            <ac:spMk id="258" creationId="{6D43817C-51E2-4679-A8FF-7E8B794F88C1}"/>
          </ac:spMkLst>
        </pc:spChg>
        <pc:spChg chg="mod">
          <ac:chgData name="John Lonergan" userId="db8094ce4aaa691d" providerId="LiveId" clId="{48F77304-E07B-451E-B380-050AAA8919D7}" dt="2020-06-09T01:29:48.395" v="890" actId="1076"/>
          <ac:spMkLst>
            <pc:docMk/>
            <pc:sldMk cId="781517284" sldId="270"/>
            <ac:spMk id="265" creationId="{27F79C31-3C83-4A2B-8FF6-3CFD98C77905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266" creationId="{079B2E6B-2443-43B6-A496-08054BE45778}"/>
          </ac:spMkLst>
        </pc:spChg>
        <pc:spChg chg="add mod">
          <ac:chgData name="John Lonergan" userId="db8094ce4aaa691d" providerId="LiveId" clId="{48F77304-E07B-451E-B380-050AAA8919D7}" dt="2020-06-10T20:44:24.124" v="2299" actId="14100"/>
          <ac:spMkLst>
            <pc:docMk/>
            <pc:sldMk cId="781517284" sldId="270"/>
            <ac:spMk id="267" creationId="{6963E11D-A269-4BFF-AAFF-7B3CFD110A75}"/>
          </ac:spMkLst>
        </pc:spChg>
        <pc:spChg chg="del mod">
          <ac:chgData name="John Lonergan" userId="db8094ce4aaa691d" providerId="LiveId" clId="{48F77304-E07B-451E-B380-050AAA8919D7}" dt="2020-06-08T23:25:14.229" v="174" actId="478"/>
          <ac:spMkLst>
            <pc:docMk/>
            <pc:sldMk cId="781517284" sldId="270"/>
            <ac:spMk id="267" creationId="{D63EC185-438D-4CD7-98CD-A6072398DB7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8" creationId="{3EEAC8AA-DCBE-4DAA-9BF1-A5E1593EEC1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69" creationId="{084459A5-1FD2-4BC6-9670-C753344FAE4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0" creationId="{9DACF784-B0AA-4578-8846-8C82EBF0C6AB}"/>
          </ac:spMkLst>
        </pc:spChg>
        <pc:spChg chg="mod">
          <ac:chgData name="John Lonergan" userId="db8094ce4aaa691d" providerId="LiveId" clId="{48F77304-E07B-451E-B380-050AAA8919D7}" dt="2020-06-09T23:16:08.370" v="997" actId="1038"/>
          <ac:spMkLst>
            <pc:docMk/>
            <pc:sldMk cId="781517284" sldId="270"/>
            <ac:spMk id="271" creationId="{CDBFAA5D-88A7-4803-8831-B065EF7AC8A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2" creationId="{9EB3CC25-5E3D-41F8-A883-57B1BD51E78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73" creationId="{D0BDD5DC-D63D-4146-AB73-354198B598E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4" creationId="{14B922E7-3DFE-4BA7-989D-F0E1CDB02AA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5" creationId="{D8BA6C92-4A1A-4015-A6AA-1FC323B88D95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6" creationId="{88CA2060-CFDD-4A99-A0D1-5173533ED8E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7" creationId="{D1468556-5E05-4468-ABAC-F60B67F8623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8" creationId="{1B4E6AEF-A7CC-4627-B5E6-ADE67F88349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79" creationId="{C7DE3B2C-FEBE-4EF5-925E-F4B36B2DCC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0" creationId="{CEC8A55A-D5BC-418A-A33E-D73C3ED622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1" creationId="{DD81BC24-EF1C-4564-A349-6F67C25C4377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282" creationId="{455BB8A3-1178-48C4-89CD-7F374397C944}"/>
          </ac:spMkLst>
        </pc:spChg>
        <pc:spChg chg="mod ord topLvl">
          <ac:chgData name="John Lonergan" userId="db8094ce4aaa691d" providerId="LiveId" clId="{48F77304-E07B-451E-B380-050AAA8919D7}" dt="2020-06-08T23:24:35.831" v="103" actId="167"/>
          <ac:spMkLst>
            <pc:docMk/>
            <pc:sldMk cId="781517284" sldId="270"/>
            <ac:spMk id="283" creationId="{76B14163-B843-4967-92AF-66F3F2DC338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4" creationId="{665EE42E-17AE-4883-8274-A91C4F007D9F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5" creationId="{880D2F80-9E5E-4B07-AA72-41711625D73D}"/>
          </ac:spMkLst>
        </pc:spChg>
        <pc:spChg chg="mod topLvl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6" creationId="{E2710EC1-E287-4AD6-95B5-7B4EA2C07F02}"/>
          </ac:spMkLst>
        </pc:spChg>
        <pc:spChg chg="mod topLvl">
          <ac:chgData name="John Lonergan" userId="db8094ce4aaa691d" providerId="LiveId" clId="{48F77304-E07B-451E-B380-050AAA8919D7}" dt="2020-06-10T20:48:57.198" v="2315" actId="1038"/>
          <ac:spMkLst>
            <pc:docMk/>
            <pc:sldMk cId="781517284" sldId="270"/>
            <ac:spMk id="287" creationId="{227EAB0E-6D44-4F37-B32B-F1C4B6EC5A2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8" creationId="{651709AE-1B06-44EE-B685-BD9CEA1060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89" creationId="{31ABE09E-5F1E-4108-8416-984EAAF0D81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290" creationId="{2DADE6F9-DBA3-4287-8975-91A0A72CAEB6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0" creationId="{0D9045D1-4B84-4665-900F-E5B1AA8BFFF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1" creationId="{A391AA02-A40F-44E9-AF9D-00BA6897F2C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2" creationId="{FC14F9B5-D359-4E6B-A7DC-149DD452E7DF}"/>
          </ac:spMkLst>
        </pc:spChg>
        <pc:spChg chg="mod">
          <ac:chgData name="John Lonergan" userId="db8094ce4aaa691d" providerId="LiveId" clId="{48F77304-E07B-451E-B380-050AAA8919D7}" dt="2020-06-10T20:42:57.507" v="2044" actId="14100"/>
          <ac:spMkLst>
            <pc:docMk/>
            <pc:sldMk cId="781517284" sldId="270"/>
            <ac:spMk id="303" creationId="{B0F338AF-4805-40AD-8371-6BC1FB66AF1C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04" creationId="{1C031000-7C08-4338-B81D-48B5FC126144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5" creationId="{F672AC5C-4583-4754-AB25-9214D0AE78D2}"/>
          </ac:spMkLst>
        </pc:spChg>
        <pc:spChg chg="add del mod">
          <ac:chgData name="John Lonergan" userId="db8094ce4aaa691d" providerId="LiveId" clId="{48F77304-E07B-451E-B380-050AAA8919D7}" dt="2020-06-08T23:31:20.147" v="279" actId="21"/>
          <ac:spMkLst>
            <pc:docMk/>
            <pc:sldMk cId="781517284" sldId="270"/>
            <ac:spMk id="306" creationId="{C3E9E878-748B-4296-AAA0-E3A526FE67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7" creationId="{9CD0C75B-A5C4-495D-AAD9-E55FA3BA887E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8" creationId="{EA1B6361-8C52-4EF2-9C35-4FE4498C6A2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09" creationId="{801A2CF8-F1BD-4838-90C8-D931FC31CFC6}"/>
          </ac:spMkLst>
        </pc:spChg>
        <pc:spChg chg="add mod">
          <ac:chgData name="John Lonergan" userId="db8094ce4aaa691d" providerId="LiveId" clId="{48F77304-E07B-451E-B380-050AAA8919D7}" dt="2020-06-10T20:49:43.676" v="2328" actId="207"/>
          <ac:spMkLst>
            <pc:docMk/>
            <pc:sldMk cId="781517284" sldId="270"/>
            <ac:spMk id="310" creationId="{A148747B-639A-4F5A-AC86-E543D78262FA}"/>
          </ac:spMkLst>
        </pc:spChg>
        <pc:spChg chg="del mod">
          <ac:chgData name="John Lonergan" userId="db8094ce4aaa691d" providerId="LiveId" clId="{48F77304-E07B-451E-B380-050AAA8919D7}" dt="2020-06-10T20:41:10.146" v="1973" actId="478"/>
          <ac:spMkLst>
            <pc:docMk/>
            <pc:sldMk cId="781517284" sldId="270"/>
            <ac:spMk id="310" creationId="{C3602306-716D-4F74-894E-FCC227E448ED}"/>
          </ac:spMkLst>
        </pc:spChg>
        <pc:spChg chg="mod">
          <ac:chgData name="John Lonergan" userId="db8094ce4aaa691d" providerId="LiveId" clId="{48F77304-E07B-451E-B380-050AAA8919D7}" dt="2020-06-10T20:42:06.085" v="1993" actId="1035"/>
          <ac:spMkLst>
            <pc:docMk/>
            <pc:sldMk cId="781517284" sldId="270"/>
            <ac:spMk id="311" creationId="{79A18FFE-F5E2-4C8F-8858-DC3FD32CA2F8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2" creationId="{0B00C708-F1BD-4CD3-B888-28A684356C3A}"/>
          </ac:spMkLst>
        </pc:spChg>
        <pc:spChg chg="del mod">
          <ac:chgData name="John Lonergan" userId="db8094ce4aaa691d" providerId="LiveId" clId="{48F77304-E07B-451E-B380-050AAA8919D7}" dt="2020-06-08T23:31:59.414" v="401" actId="21"/>
          <ac:spMkLst>
            <pc:docMk/>
            <pc:sldMk cId="781517284" sldId="270"/>
            <ac:spMk id="313" creationId="{8D118E03-DB2B-4557-90CB-D79FFF97EB8D}"/>
          </ac:spMkLst>
        </pc:spChg>
        <pc:spChg chg="add mod">
          <ac:chgData name="John Lonergan" userId="db8094ce4aaa691d" providerId="LiveId" clId="{48F77304-E07B-451E-B380-050AAA8919D7}" dt="2020-06-10T20:50:35.742" v="2424" actId="1076"/>
          <ac:spMkLst>
            <pc:docMk/>
            <pc:sldMk cId="781517284" sldId="270"/>
            <ac:spMk id="313" creationId="{D7029A50-1490-4B79-AC0D-9A0C5D62797B}"/>
          </ac:spMkLst>
        </pc:spChg>
        <pc:spChg chg="mod">
          <ac:chgData name="John Lonergan" userId="db8094ce4aaa691d" providerId="LiveId" clId="{48F77304-E07B-451E-B380-050AAA8919D7}" dt="2020-06-10T20:40:58.527" v="1971" actId="1076"/>
          <ac:spMkLst>
            <pc:docMk/>
            <pc:sldMk cId="781517284" sldId="270"/>
            <ac:spMk id="314" creationId="{66A5347E-2DB5-4006-8739-B5CE796E9C1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5" creationId="{B6F889DF-227E-472E-B63E-8274626856B6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6" creationId="{E1457E78-C99B-449E-AE09-FAC6B59886F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7" creationId="{FC771059-C1C6-482F-8BCF-83F8699CEB80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18" creationId="{7B56701B-9736-4FCC-8ABC-6857EE767BB7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19" creationId="{6CA8932D-944F-4E39-B78D-26E2F8613D7B}"/>
          </ac:spMkLst>
        </pc:spChg>
        <pc:spChg chg="mod">
          <ac:chgData name="John Lonergan" userId="db8094ce4aaa691d" providerId="LiveId" clId="{48F77304-E07B-451E-B380-050AAA8919D7}" dt="2020-06-09T23:17:37.125" v="1148" actId="1038"/>
          <ac:spMkLst>
            <pc:docMk/>
            <pc:sldMk cId="781517284" sldId="270"/>
            <ac:spMk id="320" creationId="{2112E922-17FB-44FC-9DF9-5D329B90F6DA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1" creationId="{4C6D89DC-A566-47DA-AF18-B733BB66527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2" creationId="{F3837CE7-1FA5-4360-A200-8D6F1310ADF6}"/>
          </ac:spMkLst>
        </pc:spChg>
        <pc:spChg chg="mod">
          <ac:chgData name="John Lonergan" userId="db8094ce4aaa691d" providerId="LiveId" clId="{48F77304-E07B-451E-B380-050AAA8919D7}" dt="2020-06-09T23:18:44.495" v="1295" actId="1037"/>
          <ac:spMkLst>
            <pc:docMk/>
            <pc:sldMk cId="781517284" sldId="270"/>
            <ac:spMk id="323" creationId="{DCEA736C-A26B-44C8-BF54-91D44B142BE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4" creationId="{8953D8F9-76CD-4D9D-BCF0-0A175ABFCA29}"/>
          </ac:spMkLst>
        </pc:spChg>
        <pc:spChg chg="mod">
          <ac:chgData name="John Lonergan" userId="db8094ce4aaa691d" providerId="LiveId" clId="{48F77304-E07B-451E-B380-050AAA8919D7}" dt="2020-06-09T23:18:05.098" v="1172" actId="1037"/>
          <ac:spMkLst>
            <pc:docMk/>
            <pc:sldMk cId="781517284" sldId="270"/>
            <ac:spMk id="326" creationId="{7D2A9E20-9564-4F9C-872E-8034B9EA686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7" creationId="{89E191B8-463F-46D3-8807-AD2F6EA7FBF3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28" creationId="{9984CF67-55C0-4369-B915-534EB88E22F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0" creationId="{81801220-1E9F-42E0-8C79-5D7CD2F5BA9C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1" creationId="{8664C461-D3BB-4F7B-97BC-91D387F27C0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2" creationId="{BC2B1421-9EE2-4D6A-870B-2D916AC6EF4B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3" creationId="{1D78A29F-76BA-4822-A3CF-3584BAEC2632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4" creationId="{6D695DA7-7374-45F0-AF66-0B1131ED6257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5" creationId="{65000162-E0E0-425F-9F54-C6A642F2AD5D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6" creationId="{91CB22B0-D9A3-46B2-8A70-27BB0B646681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7" creationId="{BECE6331-E89B-4553-BAE1-D248A3D29DB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38" creationId="{AE8C0C4F-197E-4609-85FE-B1AA8EBCA864}"/>
          </ac:spMkLst>
        </pc:spChg>
        <pc:spChg chg="mod">
          <ac:chgData name="John Lonergan" userId="db8094ce4aaa691d" providerId="LiveId" clId="{48F77304-E07B-451E-B380-050AAA8919D7}" dt="2020-06-08T23:25:23.634" v="175"/>
          <ac:spMkLst>
            <pc:docMk/>
            <pc:sldMk cId="781517284" sldId="270"/>
            <ac:spMk id="339" creationId="{7484C3E2-0BA8-4B11-A246-D459EC272079}"/>
          </ac:spMkLst>
        </pc:spChg>
        <pc:spChg chg="mod">
          <ac:chgData name="John Lonergan" userId="db8094ce4aaa691d" providerId="LiveId" clId="{48F77304-E07B-451E-B380-050AAA8919D7}" dt="2020-06-08T23:24:07.426" v="100" actId="1038"/>
          <ac:spMkLst>
            <pc:docMk/>
            <pc:sldMk cId="781517284" sldId="270"/>
            <ac:spMk id="340" creationId="{E9D398B6-29EE-45B6-BB4C-283EAC60289F}"/>
          </ac:spMkLst>
        </pc:spChg>
        <pc:spChg chg="mod">
          <ac:chgData name="John Lonergan" userId="db8094ce4aaa691d" providerId="LiveId" clId="{48F77304-E07B-451E-B380-050AAA8919D7}" dt="2020-06-08T23:25:35.002" v="196" actId="1035"/>
          <ac:spMkLst>
            <pc:docMk/>
            <pc:sldMk cId="781517284" sldId="270"/>
            <ac:spMk id="346" creationId="{A362CC1E-9CD9-49B0-8397-F8491AB7D30C}"/>
          </ac:spMkLst>
        </pc:spChg>
        <pc:spChg chg="mod">
          <ac:chgData name="John Lonergan" userId="db8094ce4aaa691d" providerId="LiveId" clId="{48F77304-E07B-451E-B380-050AAA8919D7}" dt="2020-06-08T23:25:42.831" v="199"/>
          <ac:spMkLst>
            <pc:docMk/>
            <pc:sldMk cId="781517284" sldId="270"/>
            <ac:spMk id="348" creationId="{8855EA29-7127-45FB-B258-39CFE415D732}"/>
          </ac:spMkLst>
        </pc:spChg>
        <pc:spChg chg="mod">
          <ac:chgData name="John Lonergan" userId="db8094ce4aaa691d" providerId="LiveId" clId="{48F77304-E07B-451E-B380-050AAA8919D7}" dt="2020-06-09T23:21:06.491" v="1544" actId="1035"/>
          <ac:spMkLst>
            <pc:docMk/>
            <pc:sldMk cId="781517284" sldId="270"/>
            <ac:spMk id="349" creationId="{BB31D7BE-8559-443B-B2EB-219F97F06733}"/>
          </ac:spMkLst>
        </pc:spChg>
        <pc:spChg chg="mod">
          <ac:chgData name="John Lonergan" userId="db8094ce4aaa691d" providerId="LiveId" clId="{48F77304-E07B-451E-B380-050AAA8919D7}" dt="2020-06-08T23:26:49.122" v="207"/>
          <ac:spMkLst>
            <pc:docMk/>
            <pc:sldMk cId="781517284" sldId="270"/>
            <ac:spMk id="351" creationId="{27D10FE5-9ECC-4A13-8F5E-8783F04DF08B}"/>
          </ac:spMkLst>
        </pc:spChg>
        <pc:spChg chg="mod">
          <ac:chgData name="John Lonergan" userId="db8094ce4aaa691d" providerId="LiveId" clId="{48F77304-E07B-451E-B380-050AAA8919D7}" dt="2020-06-09T23:21:02.851" v="1531" actId="1035"/>
          <ac:spMkLst>
            <pc:docMk/>
            <pc:sldMk cId="781517284" sldId="270"/>
            <ac:spMk id="352" creationId="{33B8EF00-DBE2-4147-8854-E65B0CA1B206}"/>
          </ac:spMkLst>
        </pc:spChg>
        <pc:spChg chg="mod">
          <ac:chgData name="John Lonergan" userId="db8094ce4aaa691d" providerId="LiveId" clId="{48F77304-E07B-451E-B380-050AAA8919D7}" dt="2020-06-08T23:27:18.533" v="223"/>
          <ac:spMkLst>
            <pc:docMk/>
            <pc:sldMk cId="781517284" sldId="270"/>
            <ac:spMk id="354" creationId="{D4F09A6C-F085-4A51-9A48-4C11217E4D1C}"/>
          </ac:spMkLst>
        </pc:spChg>
        <pc:spChg chg="mod">
          <ac:chgData name="John Lonergan" userId="db8094ce4aaa691d" providerId="LiveId" clId="{48F77304-E07B-451E-B380-050AAA8919D7}" dt="2020-06-09T23:21:10.019" v="1554" actId="1035"/>
          <ac:spMkLst>
            <pc:docMk/>
            <pc:sldMk cId="781517284" sldId="270"/>
            <ac:spMk id="355" creationId="{4B03A346-9CCB-4705-8997-8BE77824A216}"/>
          </ac:spMkLst>
        </pc:spChg>
        <pc:spChg chg="add del mod">
          <ac:chgData name="John Lonergan" userId="db8094ce4aaa691d" providerId="LiveId" clId="{48F77304-E07B-451E-B380-050AAA8919D7}" dt="2020-06-08T23:28:14.082" v="244" actId="478"/>
          <ac:spMkLst>
            <pc:docMk/>
            <pc:sldMk cId="781517284" sldId="270"/>
            <ac:spMk id="356" creationId="{DC377FB8-25C8-4835-8A41-A82AA8F4B48E}"/>
          </ac:spMkLst>
        </pc:spChg>
        <pc:spChg chg="add mod ord">
          <ac:chgData name="John Lonergan" userId="db8094ce4aaa691d" providerId="LiveId" clId="{48F77304-E07B-451E-B380-050AAA8919D7}" dt="2020-06-10T20:42:50.553" v="2043" actId="1035"/>
          <ac:spMkLst>
            <pc:docMk/>
            <pc:sldMk cId="781517284" sldId="270"/>
            <ac:spMk id="357" creationId="{B81A213E-DABA-491B-9B22-9D3678B995FC}"/>
          </ac:spMkLst>
        </pc:spChg>
        <pc:spChg chg="add mod ord">
          <ac:chgData name="John Lonergan" userId="db8094ce4aaa691d" providerId="LiveId" clId="{48F77304-E07B-451E-B380-050AAA8919D7}" dt="2020-06-10T20:42:01.466" v="1980" actId="14100"/>
          <ac:spMkLst>
            <pc:docMk/>
            <pc:sldMk cId="781517284" sldId="270"/>
            <ac:spMk id="358" creationId="{55D43F13-DC17-4014-8680-136EC76DC753}"/>
          </ac:spMkLst>
        </pc:spChg>
        <pc:spChg chg="add mod ord">
          <ac:chgData name="John Lonergan" userId="db8094ce4aaa691d" providerId="LiveId" clId="{48F77304-E07B-451E-B380-050AAA8919D7}" dt="2020-06-10T20:42:41.757" v="2041" actId="14100"/>
          <ac:spMkLst>
            <pc:docMk/>
            <pc:sldMk cId="781517284" sldId="270"/>
            <ac:spMk id="359" creationId="{FAF6ED14-E1EC-480A-B148-5736A853E0B6}"/>
          </ac:spMkLst>
        </pc:spChg>
        <pc:spChg chg="add mod">
          <ac:chgData name="John Lonergan" userId="db8094ce4aaa691d" providerId="LiveId" clId="{48F77304-E07B-451E-B380-050AAA8919D7}" dt="2020-06-08T23:31:36.737" v="361" actId="1076"/>
          <ac:spMkLst>
            <pc:docMk/>
            <pc:sldMk cId="781517284" sldId="270"/>
            <ac:spMk id="360" creationId="{30BC4909-E012-489D-B5B8-EA2A7EBB77D5}"/>
          </ac:spMkLst>
        </pc:spChg>
        <pc:spChg chg="add mod ord">
          <ac:chgData name="John Lonergan" userId="db8094ce4aaa691d" providerId="LiveId" clId="{48F77304-E07B-451E-B380-050AAA8919D7}" dt="2020-06-09T23:19:28.878" v="1299" actId="14100"/>
          <ac:spMkLst>
            <pc:docMk/>
            <pc:sldMk cId="781517284" sldId="270"/>
            <ac:spMk id="361" creationId="{830A4E4A-D939-459B-B8F0-5BD346511052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3" creationId="{67E990BE-046B-4DAA-8C07-7C03FA5FAA2D}"/>
          </ac:spMkLst>
        </pc:spChg>
        <pc:spChg chg="mod">
          <ac:chgData name="John Lonergan" userId="db8094ce4aaa691d" providerId="LiveId" clId="{48F77304-E07B-451E-B380-050AAA8919D7}" dt="2020-06-08T23:32:51.246" v="421"/>
          <ac:spMkLst>
            <pc:docMk/>
            <pc:sldMk cId="781517284" sldId="270"/>
            <ac:spMk id="364" creationId="{632584FE-9C74-4077-9A04-780CF9A45D0B}"/>
          </ac:spMkLst>
        </pc:spChg>
        <pc:spChg chg="add del mod">
          <ac:chgData name="John Lonergan" userId="db8094ce4aaa691d" providerId="LiveId" clId="{48F77304-E07B-451E-B380-050AAA8919D7}" dt="2020-06-09T23:15:24.580" v="894" actId="478"/>
          <ac:spMkLst>
            <pc:docMk/>
            <pc:sldMk cId="781517284" sldId="270"/>
            <ac:spMk id="365" creationId="{B6238C1A-D07A-4A3C-A3D7-A40EDF102AFC}"/>
          </ac:spMkLst>
        </pc:spChg>
        <pc:spChg chg="add mod">
          <ac:chgData name="John Lonergan" userId="db8094ce4aaa691d" providerId="LiveId" clId="{48F77304-E07B-451E-B380-050AAA8919D7}" dt="2020-06-09T23:20:40.154" v="1517" actId="1036"/>
          <ac:spMkLst>
            <pc:docMk/>
            <pc:sldMk cId="781517284" sldId="270"/>
            <ac:spMk id="366" creationId="{11599787-26BE-4147-8D98-68AFB43A01B9}"/>
          </ac:spMkLst>
        </pc:spChg>
        <pc:spChg chg="add mod">
          <ac:chgData name="John Lonergan" userId="db8094ce4aaa691d" providerId="LiveId" clId="{48F77304-E07B-451E-B380-050AAA8919D7}" dt="2020-06-09T01:27:30.496" v="626" actId="1076"/>
          <ac:spMkLst>
            <pc:docMk/>
            <pc:sldMk cId="781517284" sldId="270"/>
            <ac:spMk id="367" creationId="{46C7C6C5-0CAF-4094-88E0-72C9F391561E}"/>
          </ac:spMkLst>
        </pc:spChg>
        <pc:spChg chg="add mod">
          <ac:chgData name="John Lonergan" userId="db8094ce4aaa691d" providerId="LiveId" clId="{48F77304-E07B-451E-B380-050AAA8919D7}" dt="2020-06-09T01:28:20.582" v="848" actId="20577"/>
          <ac:spMkLst>
            <pc:docMk/>
            <pc:sldMk cId="781517284" sldId="270"/>
            <ac:spMk id="368" creationId="{2406D63E-7F04-4A02-B1AE-63A9309C4D54}"/>
          </ac:spMkLst>
        </pc:spChg>
        <pc:spChg chg="add mod ord">
          <ac:chgData name="John Lonergan" userId="db8094ce4aaa691d" providerId="LiveId" clId="{48F77304-E07B-451E-B380-050AAA8919D7}" dt="2020-06-09T23:20:00.524" v="1301" actId="167"/>
          <ac:spMkLst>
            <pc:docMk/>
            <pc:sldMk cId="781517284" sldId="270"/>
            <ac:spMk id="369" creationId="{7C4BD594-2514-462E-B5EC-86CBCDA65B3D}"/>
          </ac:spMkLst>
        </pc:spChg>
        <pc:spChg chg="add mod ord">
          <ac:chgData name="John Lonergan" userId="db8094ce4aaa691d" providerId="LiveId" clId="{48F77304-E07B-451E-B380-050AAA8919D7}" dt="2020-06-09T23:20:35.136" v="1514" actId="167"/>
          <ac:spMkLst>
            <pc:docMk/>
            <pc:sldMk cId="781517284" sldId="270"/>
            <ac:spMk id="370" creationId="{F64B9B8E-A18A-4505-832E-AEF658F61077}"/>
          </ac:spMkLst>
        </pc:spChg>
        <pc:spChg chg="add del mod">
          <ac:chgData name="John Lonergan" userId="db8094ce4aaa691d" providerId="LiveId" clId="{48F77304-E07B-451E-B380-050AAA8919D7}" dt="2020-06-10T20:41:19.766" v="1975" actId="478"/>
          <ac:spMkLst>
            <pc:docMk/>
            <pc:sldMk cId="781517284" sldId="270"/>
            <ac:spMk id="371" creationId="{97BE2416-F30A-497B-8B33-7970F6210B40}"/>
          </ac:spMkLst>
        </pc:spChg>
        <pc:spChg chg="add del mod">
          <ac:chgData name="John Lonergan" userId="db8094ce4aaa691d" providerId="LiveId" clId="{48F77304-E07B-451E-B380-050AAA8919D7}" dt="2020-06-10T20:41:04.978" v="1972" actId="478"/>
          <ac:spMkLst>
            <pc:docMk/>
            <pc:sldMk cId="781517284" sldId="270"/>
            <ac:spMk id="372" creationId="{44A80B64-D5B1-41FD-A305-30B45C87105F}"/>
          </ac:spMkLst>
        </pc:spChg>
        <pc:spChg chg="add mod">
          <ac:chgData name="John Lonergan" userId="db8094ce4aaa691d" providerId="LiveId" clId="{48F77304-E07B-451E-B380-050AAA8919D7}" dt="2020-06-10T20:43:57.006" v="2199" actId="14100"/>
          <ac:spMkLst>
            <pc:docMk/>
            <pc:sldMk cId="781517284" sldId="270"/>
            <ac:spMk id="373" creationId="{0C0F9CF2-ADD8-48B5-BF30-F1D10387A917}"/>
          </ac:spMkLst>
        </pc:spChg>
        <pc:grpChg chg="mod">
          <ac:chgData name="John Lonergan" userId="db8094ce4aaa691d" providerId="LiveId" clId="{48F77304-E07B-451E-B380-050AAA8919D7}" dt="2020-06-08T23:24:29.205" v="102" actId="14100"/>
          <ac:grpSpMkLst>
            <pc:docMk/>
            <pc:sldMk cId="781517284" sldId="270"/>
            <ac:grpSpMk id="3" creationId="{6BEC1FC2-2E2B-4D2B-ACC9-961AC54D1E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" creationId="{08A9DED1-1336-4896-BC49-70125C4BD85D}"/>
          </ac:grpSpMkLst>
        </pc:grpChg>
        <pc:grpChg chg="add del mod">
          <ac:chgData name="John Lonergan" userId="db8094ce4aaa691d" providerId="LiveId" clId="{48F77304-E07B-451E-B380-050AAA8919D7}" dt="2020-06-08T23:23:01.571" v="5" actId="165"/>
          <ac:grpSpMkLst>
            <pc:docMk/>
            <pc:sldMk cId="781517284" sldId="270"/>
            <ac:grpSpMk id="14" creationId="{F07BB4CC-86DA-4496-B7F2-1409597482E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91" creationId="{32C5B921-27A9-47B1-A79A-E5B3AABF31D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97" creationId="{A6275E5D-6EA1-4967-AAAF-C2297AD138C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02" creationId="{61FC17E2-CC63-4DC1-B5C8-C97E802B5780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06" creationId="{6A4FB913-61EC-4C04-86C0-EBBF45569534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3" creationId="{46D81ADB-C8A1-4915-A68C-0F8D25A23DF3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6" creationId="{49CE80C5-6DA7-47C8-825C-1A29FF115DD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19" creationId="{695D8937-CA3E-411C-A8D4-39905F3646CB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22" creationId="{796556F4-A218-4B8E-9C72-07AA14AF2F68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129" creationId="{5DB34CD8-71CB-438B-8CCE-E52D9C69DF5D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0" creationId="{658DE009-E2B1-4DA9-94A0-ECC88B71C66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3" creationId="{97BF9DC7-16E2-46FB-8F58-89F6692681B0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47" creationId="{9637CD17-5B1A-4F11-B06D-F185F2FBD38F}"/>
          </ac:grpSpMkLst>
        </pc:grpChg>
        <pc:grpChg chg="del mod">
          <ac:chgData name="John Lonergan" userId="db8094ce4aaa691d" providerId="LiveId" clId="{48F77304-E07B-451E-B380-050AAA8919D7}" dt="2020-06-09T23:18:23.405" v="1185" actId="165"/>
          <ac:grpSpMkLst>
            <pc:docMk/>
            <pc:sldMk cId="781517284" sldId="270"/>
            <ac:grpSpMk id="151" creationId="{5757F1E2-ADD4-4EF3-B20B-452982185C88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169" creationId="{59A904F4-FBE5-43EB-8DFD-67E0BB7B2F1E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183" creationId="{5D976FEB-5DF2-48C7-B16A-73CD5661099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17" creationId="{5F361AB4-48ED-4001-9807-0F2D85C220DE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0" creationId="{F94B8463-FE73-40C9-9C16-E77D901815EC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23" creationId="{D1775A20-6266-49F6-A6ED-AC6CE7DDE3F1}"/>
          </ac:grpSpMkLst>
        </pc:grpChg>
        <pc:grpChg chg="mod">
          <ac:chgData name="John Lonergan" userId="db8094ce4aaa691d" providerId="LiveId" clId="{48F77304-E07B-451E-B380-050AAA8919D7}" dt="2020-06-09T23:18:05.098" v="1172" actId="1037"/>
          <ac:grpSpMkLst>
            <pc:docMk/>
            <pc:sldMk cId="781517284" sldId="270"/>
            <ac:grpSpMk id="251" creationId="{23EEBCF8-DACF-4E35-901F-AEB2B09158B5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59" creationId="{9FDBD168-129A-4DF3-A204-826C241F7E76}"/>
          </ac:grpSpMkLst>
        </pc:grpChg>
        <pc:grpChg chg="mod">
          <ac:chgData name="John Lonergan" userId="db8094ce4aaa691d" providerId="LiveId" clId="{48F77304-E07B-451E-B380-050AAA8919D7}" dt="2020-06-09T23:17:37.125" v="1148" actId="1038"/>
          <ac:grpSpMkLst>
            <pc:docMk/>
            <pc:sldMk cId="781517284" sldId="270"/>
            <ac:grpSpMk id="262" creationId="{807DE092-7BE3-429C-A362-F6ABB1488E7A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1" creationId="{0B06F03C-0A82-4374-9002-95C54ADC43E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4" creationId="{ACE2C5AE-63B5-4749-94E1-5EADB29E4D07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297" creationId="{ADD75E5D-91CA-4AD8-8091-A0A01C4CEC90}"/>
          </ac:grpSpMkLst>
        </pc:grpChg>
        <pc:grpChg chg="add del mod">
          <ac:chgData name="John Lonergan" userId="db8094ce4aaa691d" providerId="LiveId" clId="{48F77304-E07B-451E-B380-050AAA8919D7}" dt="2020-06-08T23:25:36.686" v="198"/>
          <ac:grpSpMkLst>
            <pc:docMk/>
            <pc:sldMk cId="781517284" sldId="270"/>
            <ac:grpSpMk id="325" creationId="{8D1522AF-1C2A-408E-A488-BCF68B578886}"/>
          </ac:grpSpMkLst>
        </pc:grpChg>
        <pc:grpChg chg="mod">
          <ac:chgData name="John Lonergan" userId="db8094ce4aaa691d" providerId="LiveId" clId="{48F77304-E07B-451E-B380-050AAA8919D7}" dt="2020-06-08T23:24:07.426" v="100" actId="1038"/>
          <ac:grpSpMkLst>
            <pc:docMk/>
            <pc:sldMk cId="781517284" sldId="270"/>
            <ac:grpSpMk id="341" creationId="{D92C485C-D015-4F0C-8A92-0BF0E9F34DE0}"/>
          </ac:grpSpMkLst>
        </pc:grpChg>
        <pc:grpChg chg="add mod">
          <ac:chgData name="John Lonergan" userId="db8094ce4aaa691d" providerId="LiveId" clId="{48F77304-E07B-451E-B380-050AAA8919D7}" dt="2020-06-08T23:32:37.589" v="417" actId="1038"/>
          <ac:grpSpMkLst>
            <pc:docMk/>
            <pc:sldMk cId="781517284" sldId="270"/>
            <ac:grpSpMk id="347" creationId="{58F815E3-86E7-4B6B-A479-73B360D1D306}"/>
          </ac:grpSpMkLst>
        </pc:grpChg>
        <pc:grpChg chg="add mod">
          <ac:chgData name="John Lonergan" userId="db8094ce4aaa691d" providerId="LiveId" clId="{48F77304-E07B-451E-B380-050AAA8919D7}" dt="2020-06-08T23:31:42.342" v="381" actId="1035"/>
          <ac:grpSpMkLst>
            <pc:docMk/>
            <pc:sldMk cId="781517284" sldId="270"/>
            <ac:grpSpMk id="350" creationId="{C577B914-9FB6-4430-B90A-0034AAB59806}"/>
          </ac:grpSpMkLst>
        </pc:grpChg>
        <pc:grpChg chg="add mod">
          <ac:chgData name="John Lonergan" userId="db8094ce4aaa691d" providerId="LiveId" clId="{48F77304-E07B-451E-B380-050AAA8919D7}" dt="2020-06-08T23:32:40.686" v="420" actId="1038"/>
          <ac:grpSpMkLst>
            <pc:docMk/>
            <pc:sldMk cId="781517284" sldId="270"/>
            <ac:grpSpMk id="353" creationId="{AF0101FA-9C96-48B3-99AE-1E468D0267B7}"/>
          </ac:grpSpMkLst>
        </pc:grpChg>
        <pc:grpChg chg="add mod">
          <ac:chgData name="John Lonergan" userId="db8094ce4aaa691d" providerId="LiveId" clId="{48F77304-E07B-451E-B380-050AAA8919D7}" dt="2020-06-08T23:32:58.005" v="422" actId="1076"/>
          <ac:grpSpMkLst>
            <pc:docMk/>
            <pc:sldMk cId="781517284" sldId="270"/>
            <ac:grpSpMk id="362" creationId="{BB1A6A07-D5E7-4DAE-B5B2-50CFDEC80E3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483" y="2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22886-ECDB-44C9-A704-1ECA04D4E94F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14" y="4518724"/>
            <a:ext cx="5681653" cy="369619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483" y="8918456"/>
            <a:ext cx="3077357" cy="470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01D15-DFA5-4F06-9426-DBA4F2FB6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6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B3C-FD33-4FCC-A06E-0E220DB4E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2C4A-7F22-434F-BB47-B5E65CB7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DD39-3633-4FB6-BD13-6591C11C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491F8-552C-4209-86E9-55E4EFF7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E2489-8323-4271-A81C-1F50BCE9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C9FE-32A2-4C52-8633-7669932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44237-3E50-4E9D-A0FC-6B7607F0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D8E1-DE5E-4EDA-AE82-C5DF614D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07141-FDF2-486F-B24F-70BF8AE0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AC8E-CD0E-47A4-9FF3-21D232ABB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0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3BE90-5200-4BA0-950D-48ABECE4F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428C0-1C34-48E6-9AB0-8C0E77824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8505-1A5C-4BA4-93BF-E05C625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8F70-7B8C-4641-8CFA-5D2A42D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6BB9-4363-42B6-A7C8-FCDA8E0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6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056D-9B3E-4D76-AC38-E0B19940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E14C-AA0C-4F2B-BF7B-17992B8A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6748-6393-4D1E-ABBE-6338ECF2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31A7-448C-490A-B60A-2591025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9C17-4A2A-450E-9ACF-984AF1C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1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CF66-BB27-463C-BA3C-6CF4C8DB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4511-7630-480A-B751-D4849033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B2EE2-F6F1-40FB-BD84-574B5F0C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E6E4-80BB-46C4-93EC-BAACA76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DEEB6-4A8A-4A1A-B47F-B0AC4A48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29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1C6-3A82-4846-9FDB-49712A00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2D7D-EFA0-412C-8563-6154CD63B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C28BF-F16D-4576-806B-8D0A7C790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C677E-8AD7-4987-97BD-2E350ED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F64E9-8BE1-48ED-9BD4-1F3780BC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22193-304D-4568-A6D7-6179306A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48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DEE2-3D43-43D6-A1B0-E74D392F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EFCF-DAE8-4B93-85A2-0E6BEAC5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EFBB-171F-47E6-8C8D-F404D2F5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EB6F44-2E24-4DA7-8498-7CE0790E7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08D88-B067-490C-8F61-F4C3D8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ED6D7-38B0-4986-9F2E-3817EC09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659F-8122-4BF4-8E88-B8B73B08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0B478-8D54-4AD8-A6E1-28214C4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20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0057-AE11-4510-ABEC-15E2D91D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E1DA-52E4-478D-BEA6-9BCFE57BB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8F165-3796-4399-BB92-C11230F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EA33C-1E44-432C-9001-B2F09D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52052-37F4-448D-936D-87D6D11E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B427B-4CB5-4D68-B09E-E2A7C8CF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E88A-730E-437F-9331-14698854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99B5-258C-4C04-B4F3-9A5227B6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351C-E172-4AE2-B616-E3FC6A1D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6B33-30B2-4BDB-9451-DF1BEDAE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EA61-56E7-4DAC-9C7E-DFB960B7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F3602-6202-4FBF-BEF2-7F34C5DD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285E-E7FD-45BA-80B4-64C12EB1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624B-1D0B-47AA-BD8E-C5F7831D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458C9-6A62-42AF-9D22-8CC74C3E3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574F7-94A9-4618-B669-2D961B0DE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A1ED0-7A77-4331-B10C-EA678B133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0EC-EC1F-474C-9B50-5B3A921A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3C4C4-8991-4E22-9D18-1588EBE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EAB28-5903-4411-A79F-820C9EC3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0A708-2017-44E1-927B-06C18CA8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AD-2696-4E31-8FCB-614FBEADA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0EA0-E871-4A70-AF9D-606C625E93D1}" type="datetimeFigureOut">
              <a:rPr lang="en-GB" smtClean="0"/>
              <a:t>14/01/2021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4B25-1C36-4CDA-A9AF-DE7CDF0EF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063F-CAB9-4550-8FE9-59C4B488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4539-09CE-40DB-A43F-04A8A8105E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6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k.rs-online.com/web/p/products/0471389/" TargetMode="Externa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.rs-online.com/web/p/clock-dividers/5400461/" TargetMode="Externa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.uk/ProductDetail/Global-Specialties/GS-100?qs=uv8bPZ39CeNa73a0uSX5Lw%3D%3D" TargetMode="External"/><Relationship Id="rId2" Type="http://schemas.openxmlformats.org/officeDocument/2006/relationships/hyperlink" Target="https://www.globalspecialties.com/solderless-breadboards/breadboards-bus-strips/item/34-gs-10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co.uk/product-detail/en/global-specialties/GS-100/BKGS-100-ND/523130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E989BF-78A7-4BBA-9A65-9DB1F6E90A15}"/>
              </a:ext>
            </a:extLst>
          </p:cNvPr>
          <p:cNvCxnSpPr>
            <a:cxnSpLocks/>
            <a:endCxn id="100" idx="2"/>
          </p:cNvCxnSpPr>
          <p:nvPr/>
        </p:nvCxnSpPr>
        <p:spPr>
          <a:xfrm flipV="1">
            <a:off x="6643323" y="4940485"/>
            <a:ext cx="3277184" cy="1306197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90AFB476-2681-4842-81EC-534F184C95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4248" y="3613680"/>
            <a:ext cx="1506825" cy="1278946"/>
          </a:xfrm>
          <a:prstGeom prst="bentConnector3">
            <a:avLst>
              <a:gd name="adj1" fmla="val 2801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704F068-7706-4F50-8DC6-3D41B5615BD4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6643323" y="2810631"/>
            <a:ext cx="3270621" cy="119157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551C561-3C1E-441C-A4E3-B6A44E35D8FC}"/>
              </a:ext>
            </a:extLst>
          </p:cNvPr>
          <p:cNvSpPr txBox="1"/>
          <p:nvPr/>
        </p:nvSpPr>
        <p:spPr>
          <a:xfrm>
            <a:off x="7276503" y="3929846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8D2BE0-14FB-49B9-804E-44CCDA40A94C}"/>
              </a:ext>
            </a:extLst>
          </p:cNvPr>
          <p:cNvSpPr txBox="1"/>
          <p:nvPr/>
        </p:nvSpPr>
        <p:spPr>
          <a:xfrm>
            <a:off x="7276503" y="456081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9BDBF3-A20D-4AF8-A1E2-A7DD0E5E0A50}"/>
              </a:ext>
            </a:extLst>
          </p:cNvPr>
          <p:cNvSpPr txBox="1"/>
          <p:nvPr/>
        </p:nvSpPr>
        <p:spPr>
          <a:xfrm>
            <a:off x="11399986" y="343271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</a:t>
            </a:r>
            <a:endParaRPr lang="en-GB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D32335-D9F2-46F6-8BA0-F6B60CFF3301}"/>
              </a:ext>
            </a:extLst>
          </p:cNvPr>
          <p:cNvSpPr txBox="1"/>
          <p:nvPr/>
        </p:nvSpPr>
        <p:spPr>
          <a:xfrm>
            <a:off x="11399986" y="510055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</a:t>
            </a:r>
            <a:endParaRPr lang="en-GB" sz="900" dirty="0"/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629FDD4-A60C-4C4C-8D8B-0095C750D285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6504533" y="4334851"/>
            <a:ext cx="771971" cy="358197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14F591B2-84A9-4150-A6C7-5BC5BF2821FE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6530811" y="4062077"/>
            <a:ext cx="745692" cy="272778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1A81B2F-ACA2-4E29-A54E-48571787B710}"/>
              </a:ext>
            </a:extLst>
          </p:cNvPr>
          <p:cNvSpPr txBox="1"/>
          <p:nvPr/>
        </p:nvSpPr>
        <p:spPr>
          <a:xfrm>
            <a:off x="6159608" y="421964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</a:t>
            </a:r>
            <a:endParaRPr lang="en-GB" sz="9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5CF474-51A0-49C6-9785-834C293897DB}"/>
              </a:ext>
            </a:extLst>
          </p:cNvPr>
          <p:cNvSpPr txBox="1"/>
          <p:nvPr/>
        </p:nvSpPr>
        <p:spPr>
          <a:xfrm>
            <a:off x="6218736" y="2557351"/>
            <a:ext cx="192336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 register read select</a:t>
            </a:r>
            <a:endParaRPr lang="en-GB" sz="9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6FE01F-7110-4D74-B35C-7FDE6227FB51}"/>
              </a:ext>
            </a:extLst>
          </p:cNvPr>
          <p:cNvSpPr txBox="1"/>
          <p:nvPr/>
        </p:nvSpPr>
        <p:spPr>
          <a:xfrm>
            <a:off x="6159608" y="5897099"/>
            <a:ext cx="1874088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 register read select</a:t>
            </a:r>
            <a:endParaRPr lang="en-GB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3C2777-BA6A-4D90-B632-D88B7CC88BF7}"/>
              </a:ext>
            </a:extLst>
          </p:cNvPr>
          <p:cNvSpPr txBox="1"/>
          <p:nvPr/>
        </p:nvSpPr>
        <p:spPr>
          <a:xfrm>
            <a:off x="9515228" y="309427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F44C0-4B37-4ACC-8C7C-1E2E0F308948}"/>
              </a:ext>
            </a:extLst>
          </p:cNvPr>
          <p:cNvSpPr txBox="1"/>
          <p:nvPr/>
        </p:nvSpPr>
        <p:spPr>
          <a:xfrm>
            <a:off x="9528368" y="3398402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6BDE1C-C115-46DB-A749-9AA30136AD29}"/>
              </a:ext>
            </a:extLst>
          </p:cNvPr>
          <p:cNvSpPr txBox="1"/>
          <p:nvPr/>
        </p:nvSpPr>
        <p:spPr>
          <a:xfrm>
            <a:off x="9532474" y="3702904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2C939F-844A-48A7-835C-A7B41443C6DF}"/>
              </a:ext>
            </a:extLst>
          </p:cNvPr>
          <p:cNvSpPr txBox="1"/>
          <p:nvPr/>
        </p:nvSpPr>
        <p:spPr>
          <a:xfrm>
            <a:off x="9528367" y="4002207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406372D-8CDF-4B81-AC69-3059B9208506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324148" y="5232787"/>
            <a:ext cx="1075837" cy="1628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759990-8EF5-457F-8693-DE3D69D75F1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0319222" y="5094870"/>
            <a:ext cx="1080764" cy="137916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0C306A-E95C-44A4-88FF-BA1FAA975845}"/>
              </a:ext>
            </a:extLst>
          </p:cNvPr>
          <p:cNvCxnSpPr>
            <a:cxnSpLocks/>
            <a:stCxn id="84" idx="3"/>
            <a:endCxn id="76" idx="1"/>
          </p:cNvCxnSpPr>
          <p:nvPr/>
        </p:nvCxnSpPr>
        <p:spPr>
          <a:xfrm>
            <a:off x="10299522" y="3530633"/>
            <a:ext cx="1100464" cy="34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FCF9ED46-4A16-4E1A-B8EF-94852EFF6E99}"/>
              </a:ext>
            </a:extLst>
          </p:cNvPr>
          <p:cNvCxnSpPr>
            <a:cxnSpLocks/>
            <a:stCxn id="83" idx="3"/>
            <a:endCxn id="76" idx="1"/>
          </p:cNvCxnSpPr>
          <p:nvPr/>
        </p:nvCxnSpPr>
        <p:spPr>
          <a:xfrm>
            <a:off x="10286382" y="3226508"/>
            <a:ext cx="1113604" cy="3384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31831D3-BD16-425A-AF49-9C6A3C0D6392}"/>
              </a:ext>
            </a:extLst>
          </p:cNvPr>
          <p:cNvSpPr txBox="1"/>
          <p:nvPr/>
        </p:nvSpPr>
        <p:spPr>
          <a:xfrm>
            <a:off x="7276503" y="4233657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9CA622-3CE6-4FC9-AD82-3BCF77D89EC1}"/>
              </a:ext>
            </a:extLst>
          </p:cNvPr>
          <p:cNvSpPr txBox="1"/>
          <p:nvPr/>
        </p:nvSpPr>
        <p:spPr>
          <a:xfrm>
            <a:off x="7273223" y="4874335"/>
            <a:ext cx="1369843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900" dirty="0"/>
              <a:t>74HCT373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C00F194-A569-436D-A58D-07D18914997E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6504531" y="4351875"/>
            <a:ext cx="771972" cy="14013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9BDA0537-01DF-442B-B982-9F58DEDB0951}"/>
              </a:ext>
            </a:extLst>
          </p:cNvPr>
          <p:cNvCxnSpPr>
            <a:cxnSpLocks/>
            <a:stCxn id="80" idx="3"/>
            <a:endCxn id="92" idx="1"/>
          </p:cNvCxnSpPr>
          <p:nvPr/>
        </p:nvCxnSpPr>
        <p:spPr>
          <a:xfrm>
            <a:off x="6504531" y="4351875"/>
            <a:ext cx="768691" cy="654691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E4278C-75AF-40C0-B7F9-D20D89421B0C}"/>
              </a:ext>
            </a:extLst>
          </p:cNvPr>
          <p:cNvGrpSpPr/>
          <p:nvPr/>
        </p:nvGrpSpPr>
        <p:grpSpPr>
          <a:xfrm>
            <a:off x="8643066" y="3226508"/>
            <a:ext cx="889408" cy="1780058"/>
            <a:chOff x="7970341" y="1573662"/>
            <a:chExt cx="1071743" cy="285325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941FB80-A7A9-4C81-AD53-D8CAFA9EC3C4}"/>
                </a:ext>
              </a:extLst>
            </p:cNvPr>
            <p:cNvCxnSpPr>
              <a:cxnSpLocks/>
              <a:stCxn id="74" idx="3"/>
              <a:endCxn id="83" idx="1"/>
            </p:cNvCxnSpPr>
            <p:nvPr/>
          </p:nvCxnSpPr>
          <p:spPr>
            <a:xfrm flipV="1">
              <a:off x="7974295" y="1573662"/>
              <a:ext cx="1047008" cy="13393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836585-EA98-465E-AFAD-FB0C06E82347}"/>
                </a:ext>
              </a:extLst>
            </p:cNvPr>
            <p:cNvCxnSpPr>
              <a:cxnSpLocks/>
              <a:stCxn id="75" idx="3"/>
              <a:endCxn id="85" idx="1"/>
            </p:cNvCxnSpPr>
            <p:nvPr/>
          </p:nvCxnSpPr>
          <p:spPr>
            <a:xfrm flipV="1">
              <a:off x="7974295" y="2549231"/>
              <a:ext cx="1067789" cy="137514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D46DC71-EE81-425A-B8F8-70EBFBA29398}"/>
                </a:ext>
              </a:extLst>
            </p:cNvPr>
            <p:cNvCxnSpPr>
              <a:cxnSpLocks/>
              <a:stCxn id="91" idx="3"/>
              <a:endCxn id="84" idx="1"/>
            </p:cNvCxnSpPr>
            <p:nvPr/>
          </p:nvCxnSpPr>
          <p:spPr>
            <a:xfrm flipV="1">
              <a:off x="7974295" y="2061145"/>
              <a:ext cx="1062842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9DFB887-EC2C-4F77-A643-320950FB79A0}"/>
                </a:ext>
              </a:extLst>
            </p:cNvPr>
            <p:cNvCxnSpPr>
              <a:cxnSpLocks/>
              <a:stCxn id="92" idx="3"/>
              <a:endCxn id="86" idx="1"/>
            </p:cNvCxnSpPr>
            <p:nvPr/>
          </p:nvCxnSpPr>
          <p:spPr>
            <a:xfrm flipV="1">
              <a:off x="7970341" y="3028983"/>
              <a:ext cx="1066794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1DF755-2B7A-41FB-93CC-17921221EF37}"/>
              </a:ext>
            </a:extLst>
          </p:cNvPr>
          <p:cNvSpPr txBox="1"/>
          <p:nvPr/>
        </p:nvSpPr>
        <p:spPr>
          <a:xfrm>
            <a:off x="9534931" y="4676023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74F6E-0180-4155-B3F1-7BE5ADE750D4}"/>
              </a:ext>
            </a:extLst>
          </p:cNvPr>
          <p:cNvSpPr txBox="1"/>
          <p:nvPr/>
        </p:nvSpPr>
        <p:spPr>
          <a:xfrm>
            <a:off x="9548071" y="4980149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6697D9-5C4C-42E7-BF58-4832E915144C}"/>
              </a:ext>
            </a:extLst>
          </p:cNvPr>
          <p:cNvSpPr txBox="1"/>
          <p:nvPr/>
        </p:nvSpPr>
        <p:spPr>
          <a:xfrm>
            <a:off x="9552176" y="5284648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09A70D-5B35-46E0-B6C7-19F7141D97C3}"/>
              </a:ext>
            </a:extLst>
          </p:cNvPr>
          <p:cNvSpPr txBox="1"/>
          <p:nvPr/>
        </p:nvSpPr>
        <p:spPr>
          <a:xfrm>
            <a:off x="9548069" y="5583955"/>
            <a:ext cx="771154" cy="264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74245</a:t>
            </a:r>
            <a:endParaRPr lang="en-GB" sz="9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ED74A7-FD7D-4A84-BD90-06E0EA257356}"/>
              </a:ext>
            </a:extLst>
          </p:cNvPr>
          <p:cNvGrpSpPr/>
          <p:nvPr/>
        </p:nvGrpSpPr>
        <p:grpSpPr>
          <a:xfrm flipV="1">
            <a:off x="8659488" y="4031787"/>
            <a:ext cx="889407" cy="1701687"/>
            <a:chOff x="4277102" y="1162405"/>
            <a:chExt cx="1071742" cy="285325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303E98D-E65A-42C6-AF8C-DF7A4E32D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D76089C-9AD2-4A14-A651-E3A2F250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13488C-246B-4EE2-AC38-F544C2B77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4928EC0-B609-4EFF-A263-E5BC8DB6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E439024B-38E7-4010-9FF9-BB3C42F239A3}"/>
              </a:ext>
            </a:extLst>
          </p:cNvPr>
          <p:cNvCxnSpPr>
            <a:cxnSpLocks/>
            <a:stCxn id="100" idx="3"/>
            <a:endCxn id="77" idx="1"/>
          </p:cNvCxnSpPr>
          <p:nvPr/>
        </p:nvCxnSpPr>
        <p:spPr>
          <a:xfrm>
            <a:off x="10306084" y="4808254"/>
            <a:ext cx="1093901" cy="424532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FAFACE07-F31D-4A82-9D51-1BFB293592C3}"/>
              </a:ext>
            </a:extLst>
          </p:cNvPr>
          <p:cNvCxnSpPr>
            <a:cxnSpLocks/>
            <a:stCxn id="103" idx="3"/>
            <a:endCxn id="77" idx="1"/>
          </p:cNvCxnSpPr>
          <p:nvPr/>
        </p:nvCxnSpPr>
        <p:spPr>
          <a:xfrm flipV="1">
            <a:off x="10319223" y="5232787"/>
            <a:ext cx="1080762" cy="48339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8205D12C-7178-4905-A07F-3CCB3DF261C5}"/>
              </a:ext>
            </a:extLst>
          </p:cNvPr>
          <p:cNvCxnSpPr>
            <a:cxnSpLocks/>
            <a:stCxn id="85" idx="3"/>
            <a:endCxn id="76" idx="1"/>
          </p:cNvCxnSpPr>
          <p:nvPr/>
        </p:nvCxnSpPr>
        <p:spPr>
          <a:xfrm flipV="1">
            <a:off x="10303627" y="3564949"/>
            <a:ext cx="1096358" cy="27018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9DAE776-9DCF-425D-AA24-9726CB46370A}"/>
              </a:ext>
            </a:extLst>
          </p:cNvPr>
          <p:cNvCxnSpPr>
            <a:cxnSpLocks/>
            <a:stCxn id="86" idx="3"/>
            <a:endCxn id="76" idx="1"/>
          </p:cNvCxnSpPr>
          <p:nvPr/>
        </p:nvCxnSpPr>
        <p:spPr>
          <a:xfrm flipV="1">
            <a:off x="10299520" y="3564949"/>
            <a:ext cx="1100465" cy="56948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ABDF7A4-C172-41C9-85A7-9C05A86D9659}"/>
              </a:ext>
            </a:extLst>
          </p:cNvPr>
          <p:cNvSpPr txBox="1"/>
          <p:nvPr/>
        </p:nvSpPr>
        <p:spPr>
          <a:xfrm>
            <a:off x="8369585" y="2642391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E9C25-798A-4250-8A8A-1391538BDE2A}"/>
              </a:ext>
            </a:extLst>
          </p:cNvPr>
          <p:cNvSpPr txBox="1"/>
          <p:nvPr/>
        </p:nvSpPr>
        <p:spPr>
          <a:xfrm>
            <a:off x="8244757" y="6085986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EB3C4C4-E047-4480-B5B5-641DECE8AD4F}"/>
              </a:ext>
            </a:extLst>
          </p:cNvPr>
          <p:cNvSpPr txBox="1"/>
          <p:nvPr/>
        </p:nvSpPr>
        <p:spPr>
          <a:xfrm>
            <a:off x="6008915" y="3263496"/>
            <a:ext cx="160143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write select</a:t>
            </a:r>
            <a:endParaRPr lang="en-GB" sz="9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72C2945-9ECD-4C0D-B3A5-1CF67749C5FC}"/>
              </a:ext>
            </a:extLst>
          </p:cNvPr>
          <p:cNvSpPr txBox="1"/>
          <p:nvPr/>
        </p:nvSpPr>
        <p:spPr>
          <a:xfrm>
            <a:off x="7502757" y="3350364"/>
            <a:ext cx="771154" cy="423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Decode logic</a:t>
            </a:r>
            <a:endParaRPr lang="en-GB" sz="9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F86984-C8F7-4FD7-82AA-D56C084A300E}"/>
              </a:ext>
            </a:extLst>
          </p:cNvPr>
          <p:cNvSpPr txBox="1"/>
          <p:nvPr/>
        </p:nvSpPr>
        <p:spPr>
          <a:xfrm>
            <a:off x="6589945" y="4526271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042ED-7878-423C-8B3F-5CBE034C7CF8}"/>
              </a:ext>
            </a:extLst>
          </p:cNvPr>
          <p:cNvSpPr txBox="1"/>
          <p:nvPr/>
        </p:nvSpPr>
        <p:spPr>
          <a:xfrm>
            <a:off x="8931316" y="367504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8CC25E8-C23C-4DC1-85C1-A6E148EBB729}"/>
              </a:ext>
            </a:extLst>
          </p:cNvPr>
          <p:cNvSpPr txBox="1"/>
          <p:nvPr/>
        </p:nvSpPr>
        <p:spPr>
          <a:xfrm>
            <a:off x="8933776" y="4776498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575A9-B4CB-467D-8620-B2BB92F9C955}"/>
              </a:ext>
            </a:extLst>
          </p:cNvPr>
          <p:cNvSpPr txBox="1"/>
          <p:nvPr/>
        </p:nvSpPr>
        <p:spPr>
          <a:xfrm>
            <a:off x="6888876" y="2793825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76F4FA-DB97-4DDB-A6E0-F5B2C3A69E1D}"/>
              </a:ext>
            </a:extLst>
          </p:cNvPr>
          <p:cNvSpPr txBox="1"/>
          <p:nvPr/>
        </p:nvSpPr>
        <p:spPr>
          <a:xfrm>
            <a:off x="6792585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0FAA73-F79F-448A-9E13-A773565E6CB5}"/>
              </a:ext>
            </a:extLst>
          </p:cNvPr>
          <p:cNvSpPr txBox="1"/>
          <p:nvPr/>
        </p:nvSpPr>
        <p:spPr>
          <a:xfrm>
            <a:off x="6926655" y="6224139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2</a:t>
            </a:r>
            <a:endParaRPr lang="en-US" sz="9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87EAE-3954-47A3-A4CB-D7853424FAB6}"/>
              </a:ext>
            </a:extLst>
          </p:cNvPr>
          <p:cNvSpPr txBox="1"/>
          <p:nvPr/>
        </p:nvSpPr>
        <p:spPr>
          <a:xfrm>
            <a:off x="10556051" y="3532852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2D4C69-AE46-497C-9773-CE32295049A1}"/>
              </a:ext>
            </a:extLst>
          </p:cNvPr>
          <p:cNvSpPr txBox="1"/>
          <p:nvPr/>
        </p:nvSpPr>
        <p:spPr>
          <a:xfrm>
            <a:off x="10512628" y="5100554"/>
            <a:ext cx="344923" cy="26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</a:t>
            </a:r>
            <a:r>
              <a:rPr lang="en-GB" sz="900" dirty="0"/>
              <a:t>8</a:t>
            </a:r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0537F4-7683-4B10-AE23-19791F200EE4}"/>
              </a:ext>
            </a:extLst>
          </p:cNvPr>
          <p:cNvGrpSpPr/>
          <p:nvPr/>
        </p:nvGrpSpPr>
        <p:grpSpPr>
          <a:xfrm>
            <a:off x="548546" y="442560"/>
            <a:ext cx="6039631" cy="2303813"/>
            <a:chOff x="930022" y="665016"/>
            <a:chExt cx="6039631" cy="230381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C44BE8AE-F1C3-401D-B171-4766FB78C3FF}"/>
                </a:ext>
              </a:extLst>
            </p:cNvPr>
            <p:cNvSpPr/>
            <p:nvPr/>
          </p:nvSpPr>
          <p:spPr>
            <a:xfrm>
              <a:off x="4380405" y="1911510"/>
              <a:ext cx="1612216" cy="36505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C940983-B32C-4146-A95A-1B79A6316CDA}"/>
                </a:ext>
              </a:extLst>
            </p:cNvPr>
            <p:cNvSpPr txBox="1"/>
            <p:nvPr/>
          </p:nvSpPr>
          <p:spPr>
            <a:xfrm>
              <a:off x="4683645" y="1960012"/>
              <a:ext cx="13587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567D43-28AE-4784-A52F-60990622001A}"/>
                </a:ext>
              </a:extLst>
            </p:cNvPr>
            <p:cNvSpPr/>
            <p:nvPr/>
          </p:nvSpPr>
          <p:spPr>
            <a:xfrm>
              <a:off x="6023148" y="1157304"/>
              <a:ext cx="946505" cy="1306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23A632-0F56-4076-8E19-2F50F949573A}"/>
                </a:ext>
              </a:extLst>
            </p:cNvPr>
            <p:cNvSpPr/>
            <p:nvPr/>
          </p:nvSpPr>
          <p:spPr>
            <a:xfrm>
              <a:off x="3255430" y="665016"/>
              <a:ext cx="1128156" cy="2303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EE90B1-BC46-42CC-9C18-20B5842E0197}"/>
                </a:ext>
              </a:extLst>
            </p:cNvPr>
            <p:cNvSpPr txBox="1"/>
            <p:nvPr/>
          </p:nvSpPr>
          <p:spPr>
            <a:xfrm>
              <a:off x="3267626" y="1279854"/>
              <a:ext cx="10006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 x 8 Bit </a:t>
              </a:r>
            </a:p>
            <a:p>
              <a:r>
                <a:rPr lang="en-US" dirty="0"/>
                <a:t>Register File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CD898C-E052-4591-A834-973B46A96E47}"/>
                </a:ext>
              </a:extLst>
            </p:cNvPr>
            <p:cNvSpPr txBox="1"/>
            <p:nvPr/>
          </p:nvSpPr>
          <p:spPr>
            <a:xfrm>
              <a:off x="1637273" y="1445352"/>
              <a:ext cx="88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in </a:t>
              </a:r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8D80FD-BAE5-4540-A456-ACE06637394E}"/>
                </a:ext>
              </a:extLst>
            </p:cNvPr>
            <p:cNvSpPr txBox="1"/>
            <p:nvPr/>
          </p:nvSpPr>
          <p:spPr>
            <a:xfrm>
              <a:off x="5990925" y="1252091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Left Operand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3D3CA7-966D-47FE-A57B-30D658401F69}"/>
                </a:ext>
              </a:extLst>
            </p:cNvPr>
            <p:cNvSpPr txBox="1"/>
            <p:nvPr/>
          </p:nvSpPr>
          <p:spPr>
            <a:xfrm>
              <a:off x="6201278" y="1606052"/>
              <a:ext cx="700644" cy="67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ALU</a:t>
              </a:r>
              <a:endParaRPr lang="en-GB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F689CE-9FBA-407D-BBE8-8D36346584C3}"/>
                </a:ext>
              </a:extLst>
            </p:cNvPr>
            <p:cNvSpPr/>
            <p:nvPr/>
          </p:nvSpPr>
          <p:spPr>
            <a:xfrm>
              <a:off x="2486275" y="1429593"/>
              <a:ext cx="755844" cy="36933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5F0428-83F2-4BED-874C-F83DE5ECBADA}"/>
                </a:ext>
              </a:extLst>
            </p:cNvPr>
            <p:cNvSpPr txBox="1"/>
            <p:nvPr/>
          </p:nvSpPr>
          <p:spPr>
            <a:xfrm>
              <a:off x="985375" y="1756801"/>
              <a:ext cx="15293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Write address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51F0E-D76C-4464-AE9A-C1BD68252FE6}"/>
                </a:ext>
              </a:extLst>
            </p:cNvPr>
            <p:cNvSpPr txBox="1"/>
            <p:nvPr/>
          </p:nvSpPr>
          <p:spPr>
            <a:xfrm>
              <a:off x="4380405" y="841690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A</a:t>
              </a:r>
              <a:endParaRPr lang="en-GB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609872-B381-4FFF-BC5D-E432515467D5}"/>
                </a:ext>
              </a:extLst>
            </p:cNvPr>
            <p:cNvSpPr txBox="1"/>
            <p:nvPr/>
          </p:nvSpPr>
          <p:spPr>
            <a:xfrm>
              <a:off x="938151" y="715954"/>
              <a:ext cx="1605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A</a:t>
              </a:r>
              <a:endParaRPr lang="en-GB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49DE9-C7E2-4A76-9709-B03ABFED22BB}"/>
                </a:ext>
              </a:extLst>
            </p:cNvPr>
            <p:cNvSpPr txBox="1"/>
            <p:nvPr/>
          </p:nvSpPr>
          <p:spPr>
            <a:xfrm>
              <a:off x="930022" y="2471656"/>
              <a:ext cx="165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Read address B</a:t>
              </a:r>
              <a:endParaRPr lang="en-GB" dirty="0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791A2A9A-AB27-46C7-B1FF-9DAB7BACB9E2}"/>
                </a:ext>
              </a:extLst>
            </p:cNvPr>
            <p:cNvSpPr/>
            <p:nvPr/>
          </p:nvSpPr>
          <p:spPr>
            <a:xfrm>
              <a:off x="2486275" y="1904671"/>
              <a:ext cx="755844" cy="10970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F430A5-BD71-4DBD-8305-234208A5AF22}"/>
                </a:ext>
              </a:extLst>
            </p:cNvPr>
            <p:cNvSpPr txBox="1"/>
            <p:nvPr/>
          </p:nvSpPr>
          <p:spPr>
            <a:xfrm>
              <a:off x="2718274" y="1476629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388AE6B-6DC6-46AF-BF95-947728E9BCAC}"/>
                </a:ext>
              </a:extLst>
            </p:cNvPr>
            <p:cNvSpPr/>
            <p:nvPr/>
          </p:nvSpPr>
          <p:spPr>
            <a:xfrm>
              <a:off x="4394863" y="1291090"/>
              <a:ext cx="1586318" cy="365051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AF5A3-80FD-4791-9C04-B27CB9FF0135}"/>
                </a:ext>
              </a:extLst>
            </p:cNvPr>
            <p:cNvSpPr txBox="1"/>
            <p:nvPr/>
          </p:nvSpPr>
          <p:spPr>
            <a:xfrm>
              <a:off x="4631550" y="1335639"/>
              <a:ext cx="133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/8</a:t>
              </a:r>
              <a:endParaRPr lang="en-GB" sz="11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DD772A-C037-45E5-9C44-99FE9C81F499}"/>
                </a:ext>
              </a:extLst>
            </p:cNvPr>
            <p:cNvSpPr txBox="1"/>
            <p:nvPr/>
          </p:nvSpPr>
          <p:spPr>
            <a:xfrm>
              <a:off x="2701748" y="1949348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E68116-548F-4E7A-B833-9BF385D7C93A}"/>
                </a:ext>
              </a:extLst>
            </p:cNvPr>
            <p:cNvSpPr txBox="1"/>
            <p:nvPr/>
          </p:nvSpPr>
          <p:spPr>
            <a:xfrm>
              <a:off x="2678375" y="263913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8E98AB-9EF1-4801-A82A-3D3350001E05}"/>
                </a:ext>
              </a:extLst>
            </p:cNvPr>
            <p:cNvSpPr txBox="1"/>
            <p:nvPr/>
          </p:nvSpPr>
          <p:spPr>
            <a:xfrm>
              <a:off x="2697379" y="903157"/>
              <a:ext cx="408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/2</a:t>
              </a:r>
              <a:endParaRPr lang="en-GB" sz="1100" dirty="0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B4F43B6E-1828-4CF6-BD4D-D827189D4603}"/>
                </a:ext>
              </a:extLst>
            </p:cNvPr>
            <p:cNvSpPr/>
            <p:nvPr/>
          </p:nvSpPr>
          <p:spPr>
            <a:xfrm>
              <a:off x="2499586" y="838110"/>
              <a:ext cx="755844" cy="1097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C965BA5E-9FB9-477E-B505-F39E5AB00D90}"/>
                </a:ext>
              </a:extLst>
            </p:cNvPr>
            <p:cNvSpPr/>
            <p:nvPr/>
          </p:nvSpPr>
          <p:spPr>
            <a:xfrm>
              <a:off x="2492931" y="2601472"/>
              <a:ext cx="755844" cy="109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8F1CCE-0FA2-4F09-A510-5EEE857CAD55}"/>
                </a:ext>
              </a:extLst>
            </p:cNvPr>
            <p:cNvSpPr txBox="1"/>
            <p:nvPr/>
          </p:nvSpPr>
          <p:spPr>
            <a:xfrm>
              <a:off x="4375051" y="2174459"/>
              <a:ext cx="1642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 from </a:t>
              </a:r>
            </a:p>
            <a:p>
              <a:r>
                <a:rPr lang="en-US" sz="1400" dirty="0"/>
                <a:t>address B</a:t>
              </a:r>
              <a:endParaRPr lang="en-GB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205029-AC43-4D18-BF42-D16B621B7162}"/>
                </a:ext>
              </a:extLst>
            </p:cNvPr>
            <p:cNvSpPr txBox="1"/>
            <p:nvPr/>
          </p:nvSpPr>
          <p:spPr>
            <a:xfrm>
              <a:off x="5981181" y="1875373"/>
              <a:ext cx="8294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Right Operand</a:t>
              </a:r>
              <a:endParaRPr lang="en-GB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00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BB679C-95DC-445E-8381-5E57C1F10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76007"/>
              </p:ext>
            </p:extLst>
          </p:nvPr>
        </p:nvGraphicFramePr>
        <p:xfrm>
          <a:off x="918663" y="971542"/>
          <a:ext cx="6687574" cy="1448374"/>
        </p:xfrm>
        <a:graphic>
          <a:graphicData uri="http://schemas.openxmlformats.org/drawingml/2006/table">
            <a:tbl>
              <a:tblPr/>
              <a:tblGrid>
                <a:gridCol w="2350734">
                  <a:extLst>
                    <a:ext uri="{9D8B030D-6E8A-4147-A177-3AD203B41FA5}">
                      <a16:colId xmlns:a16="http://schemas.microsoft.com/office/drawing/2014/main" val="1345229084"/>
                    </a:ext>
                  </a:extLst>
                </a:gridCol>
                <a:gridCol w="1606954">
                  <a:extLst>
                    <a:ext uri="{9D8B030D-6E8A-4147-A177-3AD203B41FA5}">
                      <a16:colId xmlns:a16="http://schemas.microsoft.com/office/drawing/2014/main" val="1157837818"/>
                    </a:ext>
                  </a:extLst>
                </a:gridCol>
                <a:gridCol w="1600500">
                  <a:extLst>
                    <a:ext uri="{9D8B030D-6E8A-4147-A177-3AD203B41FA5}">
                      <a16:colId xmlns:a16="http://schemas.microsoft.com/office/drawing/2014/main" val="1114488552"/>
                    </a:ext>
                  </a:extLst>
                </a:gridCol>
                <a:gridCol w="1129386">
                  <a:extLst>
                    <a:ext uri="{9D8B030D-6E8A-4147-A177-3AD203B41FA5}">
                      <a16:colId xmlns:a16="http://schemas.microsoft.com/office/drawing/2014/main" val="1645132500"/>
                    </a:ext>
                  </a:extLst>
                </a:gridCol>
              </a:tblGrid>
              <a:tr h="144837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8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80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8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8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0932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3BBD421-D998-4DBF-9ABC-C001B4DA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516" y="2866600"/>
            <a:ext cx="9156878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example 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A and C without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B and A with carry-in, and assign back to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B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A+B+Cin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	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C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Add MARHI and immediate value #10 from the ROM, and assign back to MARHI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MARHI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(A+B)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#10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Set the low order byte of the PC to the value of register A</a:t>
            </a:r>
            <a:endParaRPr kumimoji="0" lang="en-GB" altLang="en-US" sz="16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3813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PCLO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      =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REGISTER A     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B4351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(A)         	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solidFill>
                  <a:srgbClr val="5F497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USED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198B-F7A1-4580-8638-C930CB19C379}"/>
              </a:ext>
            </a:extLst>
          </p:cNvPr>
          <p:cNvSpPr txBox="1"/>
          <p:nvPr/>
        </p:nvSpPr>
        <p:spPr>
          <a:xfrm>
            <a:off x="8434622" y="619167"/>
            <a:ext cx="3502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Also ..</a:t>
            </a:r>
          </a:p>
          <a:p>
            <a:endParaRPr lang="en-GB" sz="1600" dirty="0"/>
          </a:p>
          <a:p>
            <a:r>
              <a:rPr lang="en-GB" sz="1600" dirty="0" err="1"/>
              <a:t>Dest</a:t>
            </a:r>
            <a:r>
              <a:rPr lang="en-GB" sz="1600" dirty="0"/>
              <a:t>: 	RAM, Registers, UART,</a:t>
            </a:r>
          </a:p>
          <a:p>
            <a:r>
              <a:rPr lang="en-GB" sz="1600" dirty="0"/>
              <a:t>Sources : 	RAM, Registers, UART, ROM</a:t>
            </a:r>
          </a:p>
          <a:p>
            <a:endParaRPr lang="en-GB" sz="1600" dirty="0"/>
          </a:p>
          <a:p>
            <a:r>
              <a:rPr lang="en-GB" sz="1600" dirty="0"/>
              <a:t>RAM addressing: Register or Direct</a:t>
            </a:r>
          </a:p>
        </p:txBody>
      </p:sp>
    </p:spTree>
    <p:extLst>
      <p:ext uri="{BB962C8B-B14F-4D97-AF65-F5344CB8AC3E}">
        <p14:creationId xmlns:p14="http://schemas.microsoft.com/office/powerpoint/2010/main" val="38704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9C87FE1-4A64-4CAB-99F7-76E5580AB0ED}"/>
              </a:ext>
            </a:extLst>
          </p:cNvPr>
          <p:cNvGrpSpPr/>
          <p:nvPr/>
        </p:nvGrpSpPr>
        <p:grpSpPr>
          <a:xfrm>
            <a:off x="6953187" y="538987"/>
            <a:ext cx="5047955" cy="4748784"/>
            <a:chOff x="6953187" y="538987"/>
            <a:chExt cx="5047955" cy="4748784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517291" y="2120367"/>
              <a:ext cx="154037" cy="1021406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830116" y="3480602"/>
              <a:ext cx="2139234" cy="1595605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 dirty="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542139" y="3918464"/>
              <a:ext cx="428580" cy="11049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FF7FE0-6F78-4C0E-AA7B-6A44770807C3}"/>
                </a:ext>
              </a:extLst>
            </p:cNvPr>
            <p:cNvGrpSpPr/>
            <p:nvPr/>
          </p:nvGrpSpPr>
          <p:grpSpPr>
            <a:xfrm>
              <a:off x="10619152" y="1544507"/>
              <a:ext cx="492786" cy="2898835"/>
              <a:chOff x="2883373" y="1544507"/>
              <a:chExt cx="8228566" cy="2898835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2916546" y="4175509"/>
                <a:ext cx="8195393" cy="267833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2883373" y="1544507"/>
                <a:ext cx="8228565" cy="260619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10478766" y="538987"/>
              <a:ext cx="1522376" cy="23060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680357" y="614384"/>
              <a:ext cx="320785" cy="2368479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116400" y="1351048"/>
              <a:ext cx="557032" cy="32444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297864" y="2333796"/>
              <a:ext cx="15228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174450" y="1598569"/>
              <a:ext cx="5129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174450" y="4238173"/>
              <a:ext cx="4809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07528" y="2892869"/>
              <a:ext cx="226024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Result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10805752" y="887783"/>
              <a:ext cx="79829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Result Bus</a:t>
              </a:r>
              <a:endParaRPr lang="en-GB" sz="24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551950" y="3607930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051991" y="2867688"/>
              <a:ext cx="509111" cy="334787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694454" y="2441518"/>
              <a:ext cx="370490" cy="9874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730429" y="3192256"/>
              <a:ext cx="2341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700" b="1" dirty="0"/>
              </a:br>
              <a:r>
                <a:rPr lang="en-GB" sz="7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918680" y="2476481"/>
              <a:ext cx="1041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C</a:t>
              </a:r>
            </a:p>
            <a:p>
              <a:pPr algn="r"/>
              <a:r>
                <a:rPr lang="en-GB" sz="700" dirty="0"/>
                <a:t>Z</a:t>
              </a:r>
            </a:p>
            <a:p>
              <a:pPr algn="r"/>
              <a:r>
                <a:rPr lang="en-GB" sz="700" dirty="0"/>
                <a:t>N</a:t>
              </a:r>
            </a:p>
            <a:p>
              <a:pPr algn="r"/>
              <a:r>
                <a:rPr lang="en-GB" sz="700" dirty="0"/>
                <a:t>O</a:t>
              </a:r>
            </a:p>
            <a:p>
              <a:pPr algn="r"/>
              <a:r>
                <a:rPr lang="en-GB" sz="700" dirty="0"/>
                <a:t>GT</a:t>
              </a:r>
            </a:p>
            <a:p>
              <a:pPr algn="r"/>
              <a:r>
                <a:rPr lang="en-GB" sz="700" dirty="0"/>
                <a:t>LT</a:t>
              </a:r>
            </a:p>
            <a:p>
              <a:pPr algn="r"/>
              <a:r>
                <a:rPr lang="en-GB" sz="700" dirty="0"/>
                <a:t>EQ</a:t>
              </a:r>
            </a:p>
            <a:p>
              <a:pPr algn="r"/>
              <a:r>
                <a:rPr lang="en-GB" sz="7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701950" y="2494004"/>
              <a:ext cx="136319" cy="5386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endParaRPr lang="en-GB" sz="700" dirty="0">
                <a:solidFill>
                  <a:srgbClr val="FF0000"/>
                </a:solidFill>
              </a:endParaRP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20495" y="4987717"/>
              <a:ext cx="48855" cy="508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135060" y="2556760"/>
              <a:ext cx="21766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_cin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1F123C7-1859-42D8-BB91-899AF502F891}"/>
                </a:ext>
              </a:extLst>
            </p:cNvPr>
            <p:cNvSpPr txBox="1"/>
            <p:nvPr/>
          </p:nvSpPr>
          <p:spPr>
            <a:xfrm>
              <a:off x="10177104" y="3230567"/>
              <a:ext cx="819806" cy="4484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algn="r">
                <a:defRPr sz="24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CONTROL </a:t>
              </a:r>
            </a:p>
            <a:p>
              <a:pPr algn="ctr"/>
              <a:r>
                <a:rPr lang="en-GB" sz="1000" dirty="0">
                  <a:solidFill>
                    <a:schemeClr val="tx1"/>
                  </a:solidFill>
                </a:rPr>
                <a:t>LOGIC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F2EE603E-F69F-42C8-9C1E-144BC68FBEA2}"/>
                </a:ext>
              </a:extLst>
            </p:cNvPr>
            <p:cNvSpPr/>
            <p:nvPr/>
          </p:nvSpPr>
          <p:spPr>
            <a:xfrm>
              <a:off x="11029780" y="5133883"/>
              <a:ext cx="87203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ALU Status Flags</a:t>
              </a:r>
              <a:endParaRPr lang="en-GB" sz="2400" b="1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1CF4213-2EA4-4EE1-B979-8A059C9E2432}"/>
                </a:ext>
              </a:extLst>
            </p:cNvPr>
            <p:cNvSpPr/>
            <p:nvPr/>
          </p:nvSpPr>
          <p:spPr>
            <a:xfrm>
              <a:off x="10392290" y="2396850"/>
              <a:ext cx="504946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1000" b="1" dirty="0"/>
                <a:t>Carry flag</a:t>
              </a:r>
              <a:endParaRPr lang="en-GB" sz="2400" b="1" dirty="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8DB536C-D9B0-47A3-AF72-6D997C0E947E}"/>
                </a:ext>
              </a:extLst>
            </p:cNvPr>
            <p:cNvSpPr/>
            <p:nvPr/>
          </p:nvSpPr>
          <p:spPr>
            <a:xfrm>
              <a:off x="10578174" y="2804603"/>
              <a:ext cx="481031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1000" b="1" dirty="0"/>
                <a:t>All</a:t>
              </a:r>
            </a:p>
            <a:p>
              <a:r>
                <a:rPr lang="en-GB" sz="1000" b="1" dirty="0"/>
                <a:t>flags</a:t>
              </a:r>
              <a:endParaRPr lang="en-GB" sz="2400" b="1" dirty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4A017D1-6A6B-413B-9990-B3823CBDDE6A}"/>
                </a:ext>
              </a:extLst>
            </p:cNvPr>
            <p:cNvSpPr/>
            <p:nvPr/>
          </p:nvSpPr>
          <p:spPr>
            <a:xfrm>
              <a:off x="9078996" y="2180433"/>
              <a:ext cx="1217756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200" b="1" dirty="0"/>
                <a:t>Status Register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A5D8DB-3A8E-4B05-9056-490314A7FC03}"/>
                </a:ext>
              </a:extLst>
            </p:cNvPr>
            <p:cNvCxnSpPr>
              <a:cxnSpLocks/>
              <a:endCxn id="331" idx="1"/>
            </p:cNvCxnSpPr>
            <p:nvPr/>
          </p:nvCxnSpPr>
          <p:spPr>
            <a:xfrm>
              <a:off x="9047142" y="2935259"/>
              <a:ext cx="647312" cy="1"/>
            </a:xfrm>
            <a:prstGeom prst="straightConnector1">
              <a:avLst/>
            </a:prstGeom>
            <a:ln w="889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01305185-E40F-4DCF-930A-0D8F989A2970}"/>
                </a:ext>
              </a:extLst>
            </p:cNvPr>
            <p:cNvSpPr/>
            <p:nvPr/>
          </p:nvSpPr>
          <p:spPr>
            <a:xfrm>
              <a:off x="6953187" y="2650714"/>
              <a:ext cx="1981873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GB" sz="1000" b="1" dirty="0"/>
                <a:t>Update of status register is enabled only if the instruction’s </a:t>
              </a:r>
              <a:r>
                <a:rPr lang="en-GB" sz="1000" b="1" i="1" dirty="0"/>
                <a:t>update flags</a:t>
              </a:r>
              <a:r>
                <a:rPr lang="en-GB" sz="1000" b="1" dirty="0"/>
                <a:t> bit is set and the instruction  condition control enables execution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453350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" name="Half Frame 1">
            <a:extLst>
              <a:ext uri="{FF2B5EF4-FFF2-40B4-BE49-F238E27FC236}">
                <a16:creationId xmlns:a16="http://schemas.microsoft.com/office/drawing/2014/main" id="{4F2A6610-092E-44D5-9205-EA51540DAB36}"/>
              </a:ext>
            </a:extLst>
          </p:cNvPr>
          <p:cNvSpPr/>
          <p:nvPr/>
        </p:nvSpPr>
        <p:spPr>
          <a:xfrm rot="13476617">
            <a:off x="4634089" y="4172641"/>
            <a:ext cx="528898" cy="519199"/>
          </a:xfrm>
          <a:prstGeom prst="halfFrame">
            <a:avLst>
              <a:gd name="adj1" fmla="val 13742"/>
              <a:gd name="adj2" fmla="val 12663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176458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6955573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7809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FEF1E394-922F-4021-B83D-6554B2CBB03B}"/>
              </a:ext>
            </a:extLst>
          </p:cNvPr>
          <p:cNvSpPr/>
          <p:nvPr/>
        </p:nvSpPr>
        <p:spPr>
          <a:xfrm rot="10800000" flipH="1">
            <a:off x="4997439" y="3000098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A832136B-4B64-45FE-AD7B-58E1F07AD5F4}"/>
              </a:ext>
            </a:extLst>
          </p:cNvPr>
          <p:cNvSpPr/>
          <p:nvPr/>
        </p:nvSpPr>
        <p:spPr>
          <a:xfrm rot="10800000" flipH="1">
            <a:off x="4379647" y="2994002"/>
            <a:ext cx="279533" cy="1503490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4095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7952093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3277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8012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29" name="Arrow: Bent-Up 328">
            <a:extLst>
              <a:ext uri="{FF2B5EF4-FFF2-40B4-BE49-F238E27FC236}">
                <a16:creationId xmlns:a16="http://schemas.microsoft.com/office/drawing/2014/main" id="{88010A4F-57DB-4EB2-8CB1-712176974018}"/>
              </a:ext>
            </a:extLst>
          </p:cNvPr>
          <p:cNvSpPr/>
          <p:nvPr/>
        </p:nvSpPr>
        <p:spPr>
          <a:xfrm rot="10800000" flipH="1">
            <a:off x="10606702" y="2867689"/>
            <a:ext cx="205622" cy="334787"/>
          </a:xfrm>
          <a:prstGeom prst="bentUpArrow">
            <a:avLst>
              <a:gd name="adj1" fmla="val 29774"/>
              <a:gd name="adj2" fmla="val 28949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373678" y="3461283"/>
            <a:ext cx="1603825" cy="1595605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5421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6489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4040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8817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4384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096179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901581" y="3773228"/>
            <a:ext cx="461087" cy="280968"/>
            <a:chOff x="5099096" y="2074509"/>
            <a:chExt cx="375835" cy="20085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099096" y="2081697"/>
              <a:ext cx="331912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023966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468065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811052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836092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8833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6803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256406" y="2453063"/>
            <a:ext cx="807851" cy="1070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637800" y="2743941"/>
            <a:ext cx="32060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SYNC </a:t>
            </a:r>
            <a:br>
              <a:rPr lang="en-GB" sz="700" b="1" dirty="0"/>
            </a:br>
            <a:r>
              <a:rPr lang="en-GB" sz="7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877720" y="2467395"/>
            <a:ext cx="3847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904926" y="3275436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339290" y="2583425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538281" y="2479640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327822" y="2470540"/>
            <a:ext cx="9457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282277" y="2726065"/>
            <a:ext cx="339901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163219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751458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823498" y="3141666"/>
            <a:ext cx="18434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993455" y="2961436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757318" y="2789862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A[15:0]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11164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297864" y="2333796"/>
            <a:ext cx="15228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174450" y="1598569"/>
            <a:ext cx="512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174450" y="4238173"/>
            <a:ext cx="4809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407528" y="2892869"/>
            <a:ext cx="22602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007130" y="1433781"/>
            <a:ext cx="34945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GB" sz="1000" b="1" dirty="0"/>
              <a:t>ALU A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272778" y="4164311"/>
            <a:ext cx="4655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000" b="1" dirty="0"/>
              <a:t>ALU B </a:t>
            </a:r>
          </a:p>
          <a:p>
            <a:pPr algn="ctr"/>
            <a:r>
              <a:rPr lang="en-GB" sz="1000" b="1" dirty="0"/>
              <a:t>Bus</a:t>
            </a:r>
            <a:endParaRPr lang="en-GB" sz="2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47322" y="412050"/>
            <a:ext cx="79829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1000" b="1" dirty="0"/>
              <a:t>ALU Result Bus</a:t>
            </a:r>
            <a:endParaRPr lang="en-GB" sz="2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37530" y="5594200"/>
            <a:ext cx="78867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Hi [15:8]</a:t>
            </a:r>
            <a:endParaRPr lang="en-GB" sz="16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42338" y="5969329"/>
            <a:ext cx="75180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700" b="1" dirty="0"/>
              <a:t>Address Bus Lo [7:0]</a:t>
            </a:r>
            <a:endParaRPr lang="en-GB" sz="16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806657" y="2024146"/>
            <a:ext cx="538936" cy="272037"/>
            <a:chOff x="5068079" y="2074509"/>
            <a:chExt cx="406852" cy="197678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068079" y="2078522"/>
              <a:ext cx="36236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03094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5699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9956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4415" y="5060744"/>
            <a:ext cx="516682" cy="279171"/>
            <a:chOff x="5065286" y="2070281"/>
            <a:chExt cx="409645" cy="193664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065286" y="2070281"/>
              <a:ext cx="39602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858210" y="5067535"/>
            <a:ext cx="493684" cy="268341"/>
            <a:chOff x="5079725" y="2073135"/>
            <a:chExt cx="395206" cy="193665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079725" y="2073135"/>
              <a:ext cx="371499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E01703BE-D0FB-4EF6-9C35-B4D71DCE6641}"/>
              </a:ext>
            </a:extLst>
          </p:cNvPr>
          <p:cNvSpPr/>
          <p:nvPr/>
        </p:nvSpPr>
        <p:spPr>
          <a:xfrm>
            <a:off x="1142742" y="3783605"/>
            <a:ext cx="427804" cy="223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E5A531A-39F0-4F23-97AC-24D31BE0A6EB}"/>
              </a:ext>
            </a:extLst>
          </p:cNvPr>
          <p:cNvSpPr txBox="1"/>
          <p:nvPr/>
        </p:nvSpPr>
        <p:spPr>
          <a:xfrm>
            <a:off x="1167176" y="3782076"/>
            <a:ext cx="38018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BUFFER B</a:t>
            </a:r>
            <a:endParaRPr lang="en-GB" sz="800" dirty="0"/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  <a:endParaRPr lang="en-GB" sz="7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707449" y="3596075"/>
            <a:ext cx="571699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114799" y="4704506"/>
            <a:ext cx="456425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082851" y="4689972"/>
            <a:ext cx="515982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35277" y="2101300"/>
            <a:ext cx="726161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  <a:r>
              <a:rPr lang="en-GB" sz="900" b="1" dirty="0"/>
              <a:t>LOGIC</a:t>
            </a:r>
            <a:endParaRPr lang="en-GB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770353" y="2494117"/>
            <a:ext cx="14106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551950" y="3607930"/>
            <a:ext cx="104196" cy="7540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631507" y="3257348"/>
            <a:ext cx="43441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 </a:t>
            </a:r>
          </a:p>
          <a:p>
            <a:r>
              <a:rPr lang="en-GB" sz="800" b="1" dirty="0"/>
              <a:t>LOGIC</a:t>
            </a:r>
            <a:endParaRPr lang="en-GB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249164" y="2441518"/>
            <a:ext cx="370490" cy="987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85139" y="3192256"/>
            <a:ext cx="23410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700" b="1" dirty="0"/>
            </a:br>
            <a:r>
              <a:rPr lang="en-GB" sz="7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473327" y="2476481"/>
            <a:ext cx="104259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700" dirty="0"/>
          </a:p>
          <a:p>
            <a:pPr algn="r"/>
            <a:r>
              <a:rPr lang="en-GB" sz="700" dirty="0"/>
              <a:t>C</a:t>
            </a:r>
          </a:p>
          <a:p>
            <a:pPr algn="r"/>
            <a:r>
              <a:rPr lang="en-GB" sz="700" dirty="0"/>
              <a:t>Z</a:t>
            </a:r>
          </a:p>
          <a:p>
            <a:pPr algn="r"/>
            <a:r>
              <a:rPr lang="en-GB" sz="700" dirty="0"/>
              <a:t>O</a:t>
            </a:r>
          </a:p>
          <a:p>
            <a:pPr algn="r"/>
            <a:r>
              <a:rPr lang="en-GB" sz="700" dirty="0"/>
              <a:t>GT</a:t>
            </a:r>
          </a:p>
          <a:p>
            <a:pPr algn="r"/>
            <a:r>
              <a:rPr lang="en-GB" sz="700" dirty="0"/>
              <a:t>LT</a:t>
            </a:r>
          </a:p>
          <a:p>
            <a:pPr algn="r"/>
            <a:r>
              <a:rPr lang="en-GB" sz="700" dirty="0"/>
              <a:t>EQ</a:t>
            </a:r>
          </a:p>
          <a:p>
            <a:pPr algn="r"/>
            <a:r>
              <a:rPr lang="en-GB" sz="7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256660" y="2494004"/>
            <a:ext cx="136319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endParaRPr lang="en-GB" sz="700" dirty="0">
              <a:solidFill>
                <a:srgbClr val="FF0000"/>
              </a:solidFill>
            </a:endParaRP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9204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135060" y="2556760"/>
            <a:ext cx="21766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/>
              <a:t>_cin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376249" y="5485382"/>
            <a:ext cx="2509696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Optional extras: a </a:t>
            </a:r>
            <a:r>
              <a:rPr lang="en-GB" sz="700" dirty="0" err="1">
                <a:solidFill>
                  <a:srgbClr val="FF0000"/>
                </a:solidFill>
              </a:rPr>
              <a:t>presettable</a:t>
            </a:r>
            <a:r>
              <a:rPr lang="en-GB" sz="7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Basically a second program counter-like thing.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Dedicated stack pointer?.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605499" y="5359010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162599" y="5358204"/>
            <a:ext cx="95378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373729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370869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635467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649550" y="3000480"/>
            <a:ext cx="20999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877464" y="2960707"/>
            <a:ext cx="5450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228061" y="2032060"/>
            <a:ext cx="488234" cy="276406"/>
            <a:chOff x="5073960" y="2074509"/>
            <a:chExt cx="400971" cy="200853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073960" y="2081697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7953180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720393" y="2032088"/>
            <a:ext cx="518587" cy="276405"/>
            <a:chOff x="5066215" y="2074509"/>
            <a:chExt cx="408716" cy="200853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066215" y="2081697"/>
              <a:ext cx="362365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IN</a:t>
              </a:r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11803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671135" y="2488678"/>
            <a:ext cx="12343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7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7859834" y="3409704"/>
            <a:ext cx="6620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/>
              <a:t>CONTROL</a:t>
            </a:r>
            <a:r>
              <a:rPr lang="en-GB" sz="700" b="1" dirty="0"/>
              <a:t> LOGIC</a:t>
            </a:r>
            <a:endParaRPr lang="en-GB" sz="16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767971" y="3097388"/>
            <a:ext cx="15869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_</a:t>
            </a:r>
            <a:r>
              <a:rPr lang="en-GB" sz="700" dirty="0" err="1"/>
              <a:t>txe</a:t>
            </a:r>
            <a:endParaRPr lang="en-GB" sz="700" dirty="0"/>
          </a:p>
          <a:p>
            <a:pPr algn="r"/>
            <a:r>
              <a:rPr lang="en-GB" sz="700" dirty="0"/>
              <a:t>_</a:t>
            </a:r>
            <a:r>
              <a:rPr lang="en-GB" sz="700" dirty="0" err="1"/>
              <a:t>rxf</a:t>
            </a:r>
            <a:endParaRPr lang="en-GB" sz="700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623745" y="4401325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034749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325987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6995264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899423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540815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4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257215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226779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128668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17923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627305" y="3126921"/>
            <a:ext cx="283732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856716" y="2961489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837812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863040" y="3112415"/>
            <a:ext cx="26449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076605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831850" y="2486072"/>
            <a:ext cx="136256" cy="392325"/>
            <a:chOff x="5774753" y="2043597"/>
            <a:chExt cx="348382" cy="3526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096342" y="2452352"/>
            <a:ext cx="363903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217090" y="3141006"/>
            <a:ext cx="176330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382238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620294" y="2467451"/>
            <a:ext cx="136256" cy="392325"/>
            <a:chOff x="5774753" y="2043597"/>
            <a:chExt cx="348382" cy="35266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774753" y="2299429"/>
              <a:ext cx="34838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15064" y="2043597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107280" y="2486070"/>
            <a:ext cx="346250" cy="443852"/>
            <a:chOff x="5653807" y="2036960"/>
            <a:chExt cx="885302" cy="3989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38152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653807" y="2242279"/>
              <a:ext cx="885302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704223" y="2036960"/>
              <a:ext cx="241820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5968106" y="3665528"/>
            <a:ext cx="444109" cy="265327"/>
            <a:chOff x="5103401" y="2074509"/>
            <a:chExt cx="371530" cy="20085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03401" y="2081697"/>
              <a:ext cx="331913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756550" y="3658172"/>
            <a:ext cx="436035" cy="268732"/>
            <a:chOff x="5103401" y="2074509"/>
            <a:chExt cx="371530" cy="19926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03401" y="2080109"/>
              <a:ext cx="331913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B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714342" y="2452352"/>
            <a:ext cx="392875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847269" y="3141006"/>
            <a:ext cx="195566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029210" y="2960777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747277" y="2490771"/>
            <a:ext cx="356629" cy="546875"/>
            <a:chOff x="5635946" y="2041184"/>
            <a:chExt cx="911835" cy="49159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38149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662322" y="2242279"/>
              <a:ext cx="885459" cy="2904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7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7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7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635946" y="2041184"/>
              <a:ext cx="241819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163594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6934532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024539" y="2028669"/>
            <a:ext cx="481972" cy="272035"/>
            <a:chOff x="5091221" y="2077685"/>
            <a:chExt cx="383710" cy="19767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091221" y="2081697"/>
              <a:ext cx="334958" cy="193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813086" y="2033679"/>
            <a:ext cx="505422" cy="272037"/>
            <a:chOff x="5091221" y="2074509"/>
            <a:chExt cx="383710" cy="1976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091221" y="2078522"/>
              <a:ext cx="33495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22359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163595" y="5038103"/>
            <a:ext cx="507186" cy="246236"/>
            <a:chOff x="5073670" y="2072182"/>
            <a:chExt cx="401261" cy="193665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073670" y="2072182"/>
              <a:ext cx="388246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AH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6978708" y="5040220"/>
            <a:ext cx="490735" cy="248032"/>
            <a:chOff x="5083237" y="2074085"/>
            <a:chExt cx="391694" cy="193665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083237" y="2074085"/>
              <a:ext cx="371498" cy="193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BUFFER AL</a:t>
              </a:r>
              <a:endParaRPr lang="en-GB" sz="800" dirty="0"/>
            </a:p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  <a:endParaRPr lang="en-GB" sz="7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557820" y="2452352"/>
            <a:ext cx="400297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607188" y="3141006"/>
            <a:ext cx="343043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b="1" dirty="0" err="1"/>
              <a:t>PCHITmp</a:t>
            </a:r>
            <a:endParaRPr lang="en-GB" sz="7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880111" y="2589911"/>
            <a:ext cx="60914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587261" y="2487677"/>
            <a:ext cx="136256" cy="412233"/>
            <a:chOff x="5722703" y="2038401"/>
            <a:chExt cx="348381" cy="37056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38151" y="2145070"/>
              <a:ext cx="139352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22703" y="2312129"/>
              <a:ext cx="348381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725925" y="2038401"/>
              <a:ext cx="241818" cy="96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3992048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7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4927186" y="2493258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278195" y="2493259"/>
            <a:ext cx="169919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5306561" y="5359010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marhi_addrbushi_buf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353425" y="5354696"/>
            <a:ext cx="106599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marlo_addrbuslo_buf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556461" y="44147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318857" y="4416993"/>
            <a:ext cx="7854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10547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042731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070775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22580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763323" y="4396659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rom_bbus_buf</a:t>
            </a:r>
            <a:endParaRPr lang="en-GB" sz="8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555316" y="2459854"/>
            <a:ext cx="479673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D[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48:8</a:t>
            </a:r>
            <a:r>
              <a:rPr lang="en-GB" sz="900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28235" y="3745210"/>
            <a:ext cx="61715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IMMEDIATE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ADDRESSSING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390903" y="4976574"/>
            <a:ext cx="1028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 HI</a:t>
            </a:r>
            <a:endParaRPr lang="en-GB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384863" y="4987717"/>
            <a:ext cx="958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DIRECT </a:t>
            </a:r>
          </a:p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ADDRESS LO</a:t>
            </a:r>
            <a:endParaRPr lang="en-GB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48618" y="4987717"/>
            <a:ext cx="53248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LO</a:t>
            </a:r>
            <a:endParaRPr lang="en-GB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424249" y="4933902"/>
            <a:ext cx="785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b="1" dirty="0">
                <a:solidFill>
                  <a:schemeClr val="accent1">
                    <a:lumMod val="75000"/>
                  </a:schemeClr>
                </a:solidFill>
              </a:rPr>
              <a:t>REGISTER ADDRESS HI </a:t>
            </a:r>
            <a:endParaRPr lang="en-GB" b="1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722087" y="4961614"/>
            <a:ext cx="701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141887" y="3418001"/>
            <a:ext cx="712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PC [15:0]</a:t>
            </a:r>
            <a:endParaRPr lang="en-GB" sz="48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176163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1878861" y="3493391"/>
            <a:ext cx="909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dirty="0"/>
              <a:t>Address Bus [15:0]</a:t>
            </a:r>
            <a:endParaRPr lang="en-GB" sz="48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2365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2440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9284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7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66058" y="3241222"/>
              <a:ext cx="19075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795020" y="2764441"/>
              <a:ext cx="264496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7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757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700" dirty="0">
                  <a:solidFill>
                    <a:srgbClr val="FF0000"/>
                  </a:solidFill>
                </a:rPr>
                <a:t>_</a:t>
              </a:r>
              <a:r>
                <a:rPr lang="en-GB" sz="700" dirty="0" err="1">
                  <a:solidFill>
                    <a:srgbClr val="FF0000"/>
                  </a:solidFill>
                </a:rPr>
                <a:t>oe</a:t>
              </a:r>
              <a:endParaRPr lang="en-GB" sz="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359617" y="1404000"/>
            <a:ext cx="72936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36180" y="1404000"/>
            <a:ext cx="841577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uart_alubus_buf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631229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ram_alubus_buf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5605008" y="1404000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marhi_abus_buf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561327" y="1403084"/>
            <a:ext cx="785471" cy="123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pPr algn="r"/>
            <a:r>
              <a:rPr lang="en-GB" sz="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marlo_abus_buf</a:t>
            </a:r>
            <a:endParaRPr lang="en-GB" sz="800" b="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6F0BF444-008C-40AA-A008-3CF732BB9AA4}"/>
              </a:ext>
            </a:extLst>
          </p:cNvPr>
          <p:cNvSpPr/>
          <p:nvPr/>
        </p:nvSpPr>
        <p:spPr>
          <a:xfrm rot="16200000" flipH="1" flipV="1">
            <a:off x="10802640" y="1885114"/>
            <a:ext cx="162761" cy="455836"/>
          </a:xfrm>
          <a:prstGeom prst="bentUpArrow">
            <a:avLst>
              <a:gd name="adj1" fmla="val 37153"/>
              <a:gd name="adj2" fmla="val 25000"/>
              <a:gd name="adj3" fmla="val 25000"/>
            </a:avLst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A1589-54B6-421C-8187-3BAF88736817}"/>
              </a:ext>
            </a:extLst>
          </p:cNvPr>
          <p:cNvSpPr txBox="1"/>
          <p:nvPr/>
        </p:nvSpPr>
        <p:spPr>
          <a:xfrm>
            <a:off x="11137121" y="2087657"/>
            <a:ext cx="431208" cy="1077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OPERATION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DFDEB-18F0-4360-8D49-32457A669BFA}"/>
              </a:ext>
            </a:extLst>
          </p:cNvPr>
          <p:cNvSpPr txBox="1"/>
          <p:nvPr/>
        </p:nvSpPr>
        <p:spPr>
          <a:xfrm>
            <a:off x="10259487" y="1904373"/>
            <a:ext cx="64440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700" dirty="0"/>
              <a:t>CONTROL </a:t>
            </a:r>
            <a:r>
              <a:rPr lang="en-GB" sz="800" dirty="0"/>
              <a:t>LOGIC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1F123C7-1859-42D8-BB91-899AF502F891}"/>
              </a:ext>
            </a:extLst>
          </p:cNvPr>
          <p:cNvSpPr txBox="1"/>
          <p:nvPr/>
        </p:nvSpPr>
        <p:spPr>
          <a:xfrm>
            <a:off x="1159784" y="603474"/>
            <a:ext cx="819806" cy="4484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en-US"/>
            </a:defPPr>
            <a:lvl1pPr algn="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GB" sz="1200" dirty="0">
                <a:solidFill>
                  <a:schemeClr val="tx1"/>
                </a:solidFill>
              </a:rPr>
              <a:t>CONTROL 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05772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E6D3159-68E0-4837-86DC-5C17506A8179}"/>
              </a:ext>
            </a:extLst>
          </p:cNvPr>
          <p:cNvGrpSpPr/>
          <p:nvPr/>
        </p:nvGrpSpPr>
        <p:grpSpPr>
          <a:xfrm>
            <a:off x="3814930" y="565861"/>
            <a:ext cx="5607850" cy="5557518"/>
            <a:chOff x="3814930" y="565861"/>
            <a:chExt cx="5607850" cy="55575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2AF03D-9BC8-4414-9FB3-CE502B200FDC}"/>
                </a:ext>
              </a:extLst>
            </p:cNvPr>
            <p:cNvGrpSpPr/>
            <p:nvPr/>
          </p:nvGrpSpPr>
          <p:grpSpPr>
            <a:xfrm>
              <a:off x="4749679" y="565861"/>
              <a:ext cx="4673101" cy="5557518"/>
              <a:chOff x="4749679" y="565861"/>
              <a:chExt cx="4673101" cy="5557518"/>
            </a:xfrm>
          </p:grpSpPr>
          <p:sp>
            <p:nvSpPr>
              <p:cNvPr id="156" name="Arrow: Down 155">
                <a:extLst>
                  <a:ext uri="{FF2B5EF4-FFF2-40B4-BE49-F238E27FC236}">
                    <a16:creationId xmlns:a16="http://schemas.microsoft.com/office/drawing/2014/main" id="{D48E5888-1C19-4D69-8D33-683447340B6B}"/>
                  </a:ext>
                </a:extLst>
              </p:cNvPr>
              <p:cNvSpPr/>
              <p:nvPr/>
            </p:nvSpPr>
            <p:spPr>
              <a:xfrm>
                <a:off x="6176458" y="3866201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7" name="Arrow: Down 156">
                <a:extLst>
                  <a:ext uri="{FF2B5EF4-FFF2-40B4-BE49-F238E27FC236}">
                    <a16:creationId xmlns:a16="http://schemas.microsoft.com/office/drawing/2014/main" id="{E88DDB59-7F11-4BD4-853E-1EF1B3F7C3A0}"/>
                  </a:ext>
                </a:extLst>
              </p:cNvPr>
              <p:cNvSpPr/>
              <p:nvPr/>
            </p:nvSpPr>
            <p:spPr>
              <a:xfrm>
                <a:off x="6955573" y="3855904"/>
                <a:ext cx="104970" cy="38163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C589E8A0-6768-45A2-9E2B-7094F235422E}"/>
                  </a:ext>
                </a:extLst>
              </p:cNvPr>
              <p:cNvSpPr/>
              <p:nvPr/>
            </p:nvSpPr>
            <p:spPr>
              <a:xfrm>
                <a:off x="4788408" y="4201513"/>
                <a:ext cx="3749534" cy="21158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24442FB4-323C-4572-930A-C37BD85B41CE}"/>
                  </a:ext>
                </a:extLst>
              </p:cNvPr>
              <p:cNvSpPr/>
              <p:nvPr/>
            </p:nvSpPr>
            <p:spPr>
              <a:xfrm>
                <a:off x="4788409" y="1544507"/>
                <a:ext cx="3749534" cy="22299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 dirty="0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41ADF1AA-4D70-4C5E-8B4B-85BBF87D4F61}"/>
                  </a:ext>
                </a:extLst>
              </p:cNvPr>
              <p:cNvSpPr/>
              <p:nvPr/>
            </p:nvSpPr>
            <p:spPr>
              <a:xfrm flipH="1">
                <a:off x="4931692" y="565861"/>
                <a:ext cx="4491088" cy="249621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8" name="Arrow: Bent-Up 17">
                <a:extLst>
                  <a:ext uri="{FF2B5EF4-FFF2-40B4-BE49-F238E27FC236}">
                    <a16:creationId xmlns:a16="http://schemas.microsoft.com/office/drawing/2014/main" id="{0B944312-B251-4000-98EF-09ADFC880F9E}"/>
                  </a:ext>
                </a:extLst>
              </p:cNvPr>
              <p:cNvSpPr/>
              <p:nvPr/>
            </p:nvSpPr>
            <p:spPr>
              <a:xfrm>
                <a:off x="9101995" y="651414"/>
                <a:ext cx="320785" cy="2368479"/>
              </a:xfrm>
              <a:prstGeom prst="bentUpArrow">
                <a:avLst>
                  <a:gd name="adj1" fmla="val 29762"/>
                  <a:gd name="adj2" fmla="val 15844"/>
                  <a:gd name="adj3" fmla="val 25800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BEC1FC2-2E2B-4D2B-ACC9-961AC54D1E88}"/>
                  </a:ext>
                </a:extLst>
              </p:cNvPr>
              <p:cNvGrpSpPr/>
              <p:nvPr/>
            </p:nvGrpSpPr>
            <p:grpSpPr>
              <a:xfrm>
                <a:off x="4749679" y="5539403"/>
                <a:ext cx="4518518" cy="583976"/>
                <a:chOff x="1175002" y="5133672"/>
                <a:chExt cx="7409316" cy="524942"/>
              </a:xfrm>
            </p:grpSpPr>
            <p:sp>
              <p:nvSpPr>
                <p:cNvPr id="127" name="Arrow: Right 126">
                  <a:extLst>
                    <a:ext uri="{FF2B5EF4-FFF2-40B4-BE49-F238E27FC236}">
                      <a16:creationId xmlns:a16="http://schemas.microsoft.com/office/drawing/2014/main" id="{587FA820-A46F-43D4-B8AA-F6442C5702D8}"/>
                    </a:ext>
                  </a:extLst>
                </p:cNvPr>
                <p:cNvSpPr/>
                <p:nvPr/>
              </p:nvSpPr>
              <p:spPr>
                <a:xfrm rot="10800000">
                  <a:off x="1184527" y="5133672"/>
                  <a:ext cx="7399791" cy="184666"/>
                </a:xfrm>
                <a:prstGeom prst="rightArrow">
                  <a:avLst>
                    <a:gd name="adj1" fmla="val 50000"/>
                    <a:gd name="adj2" fmla="val 4742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8" name="Arrow: Right 127">
                  <a:extLst>
                    <a:ext uri="{FF2B5EF4-FFF2-40B4-BE49-F238E27FC236}">
                      <a16:creationId xmlns:a16="http://schemas.microsoft.com/office/drawing/2014/main" id="{CA9EF572-1888-4DDF-B702-C7D15124C5A4}"/>
                    </a:ext>
                  </a:extLst>
                </p:cNvPr>
                <p:cNvSpPr/>
                <p:nvPr/>
              </p:nvSpPr>
              <p:spPr>
                <a:xfrm rot="10800000">
                  <a:off x="1175002" y="5473948"/>
                  <a:ext cx="7399791" cy="18466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6C9B9E3-C732-4EF5-81F4-F55D8808E933}"/>
                  </a:ext>
                </a:extLst>
              </p:cNvPr>
              <p:cNvSpPr/>
              <p:nvPr/>
            </p:nvSpPr>
            <p:spPr>
              <a:xfrm>
                <a:off x="5325787" y="5594200"/>
                <a:ext cx="424929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Hi [15:8]</a:t>
                </a:r>
                <a:endParaRPr lang="en-GB" sz="1600" b="1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B6E9E25-E716-4FE5-97F9-DC603D60912E}"/>
                  </a:ext>
                </a:extLst>
              </p:cNvPr>
              <p:cNvSpPr/>
              <p:nvPr/>
            </p:nvSpPr>
            <p:spPr>
              <a:xfrm>
                <a:off x="5328377" y="5969329"/>
                <a:ext cx="405065" cy="1077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700" b="1" dirty="0"/>
                  <a:t>Address Bus Lo [7:0]</a:t>
                </a:r>
                <a:endParaRPr lang="en-GB" sz="1600" b="1" dirty="0"/>
              </a:p>
            </p:txBody>
          </p:sp>
          <p:sp>
            <p:nvSpPr>
              <p:cNvPr id="227" name="Arrow: Bent-Up 226">
                <a:extLst>
                  <a:ext uri="{FF2B5EF4-FFF2-40B4-BE49-F238E27FC236}">
                    <a16:creationId xmlns:a16="http://schemas.microsoft.com/office/drawing/2014/main" id="{DE5561B4-7D99-47C5-835E-B1F3BCC762C5}"/>
                  </a:ext>
                </a:extLst>
              </p:cNvPr>
              <p:cNvSpPr/>
              <p:nvPr/>
            </p:nvSpPr>
            <p:spPr>
              <a:xfrm rot="10800000" flipH="1">
                <a:off x="7034749" y="300138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5" name="Arrow: Left-Right 274">
                <a:extLst>
                  <a:ext uri="{FF2B5EF4-FFF2-40B4-BE49-F238E27FC236}">
                    <a16:creationId xmlns:a16="http://schemas.microsoft.com/office/drawing/2014/main" id="{D8BA6C92-4A1A-4015-A6AA-1FC323B88D95}"/>
                  </a:ext>
                </a:extLst>
              </p:cNvPr>
              <p:cNvSpPr/>
              <p:nvPr/>
            </p:nvSpPr>
            <p:spPr>
              <a:xfrm rot="5400000">
                <a:off x="6325987" y="2914060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7DE3B2C-FEBE-4EF5-925E-F4B36B2DCC2A}"/>
                  </a:ext>
                </a:extLst>
              </p:cNvPr>
              <p:cNvSpPr/>
              <p:nvPr/>
            </p:nvSpPr>
            <p:spPr>
              <a:xfrm>
                <a:off x="6995264" y="3009748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2" name="Arrow: Down 61">
                <a:extLst>
                  <a:ext uri="{FF2B5EF4-FFF2-40B4-BE49-F238E27FC236}">
                    <a16:creationId xmlns:a16="http://schemas.microsoft.com/office/drawing/2014/main" id="{55DE9556-620F-4631-8C86-578E22DFF1E9}"/>
                  </a:ext>
                </a:extLst>
              </p:cNvPr>
              <p:cNvSpPr/>
              <p:nvPr/>
            </p:nvSpPr>
            <p:spPr>
              <a:xfrm rot="5400000" flipV="1">
                <a:off x="6899423" y="2961041"/>
                <a:ext cx="109280" cy="119127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274" name="Arrow: Left-Right 273">
                <a:extLst>
                  <a:ext uri="{FF2B5EF4-FFF2-40B4-BE49-F238E27FC236}">
                    <a16:creationId xmlns:a16="http://schemas.microsoft.com/office/drawing/2014/main" id="{14B922E7-3DFE-4BA7-989D-F0E1CDB02AAC}"/>
                  </a:ext>
                </a:extLst>
              </p:cNvPr>
              <p:cNvSpPr/>
              <p:nvPr/>
            </p:nvSpPr>
            <p:spPr>
              <a:xfrm rot="5400000">
                <a:off x="5540815" y="2923424"/>
                <a:ext cx="1368772" cy="90690"/>
              </a:xfrm>
              <a:prstGeom prst="left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26" name="Arrow: Bent-Up 225">
                <a:extLst>
                  <a:ext uri="{FF2B5EF4-FFF2-40B4-BE49-F238E27FC236}">
                    <a16:creationId xmlns:a16="http://schemas.microsoft.com/office/drawing/2014/main" id="{3E85448D-8166-4B35-A0DB-D3DE56DFA0E6}"/>
                  </a:ext>
                </a:extLst>
              </p:cNvPr>
              <p:cNvSpPr/>
              <p:nvPr/>
            </p:nvSpPr>
            <p:spPr>
              <a:xfrm rot="10800000" flipH="1">
                <a:off x="6257215" y="2998258"/>
                <a:ext cx="279533" cy="2025632"/>
              </a:xfrm>
              <a:prstGeom prst="bentUpArrow">
                <a:avLst>
                  <a:gd name="adj1" fmla="val 16504"/>
                  <a:gd name="adj2" fmla="val 26214"/>
                  <a:gd name="adj3" fmla="val 25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D1468556-5E05-4468-ABAC-F60B67F86231}"/>
                  </a:ext>
                </a:extLst>
              </p:cNvPr>
              <p:cNvSpPr/>
              <p:nvPr/>
            </p:nvSpPr>
            <p:spPr>
              <a:xfrm>
                <a:off x="6226779" y="3006232"/>
                <a:ext cx="51132" cy="320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2A80DA6B-C560-4EA4-8620-80756AEAAC90}"/>
                  </a:ext>
                </a:extLst>
              </p:cNvPr>
              <p:cNvSpPr/>
              <p:nvPr/>
            </p:nvSpPr>
            <p:spPr>
              <a:xfrm rot="5400000" flipV="1">
                <a:off x="6128668" y="2976422"/>
                <a:ext cx="109280" cy="86942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4C7E4D-FD73-4547-B039-495454904249}"/>
                  </a:ext>
                </a:extLst>
              </p:cNvPr>
              <p:cNvSpPr/>
              <p:nvPr/>
            </p:nvSpPr>
            <p:spPr>
              <a:xfrm>
                <a:off x="6617923" y="2453064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C88D45-4583-4210-A480-8248BC27AB00}"/>
                  </a:ext>
                </a:extLst>
              </p:cNvPr>
              <p:cNvSpPr txBox="1"/>
              <p:nvPr/>
            </p:nvSpPr>
            <p:spPr>
              <a:xfrm>
                <a:off x="6627305" y="3126921"/>
                <a:ext cx="283732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MARLO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F8E01-F63C-47F7-8BA7-BB6CB35F3FF9}"/>
                  </a:ext>
                </a:extLst>
              </p:cNvPr>
              <p:cNvSpPr txBox="1"/>
              <p:nvPr/>
            </p:nvSpPr>
            <p:spPr>
              <a:xfrm>
                <a:off x="6856716" y="2961489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6A939D6-4A81-446D-AD34-2949F22F3A63}"/>
                  </a:ext>
                </a:extLst>
              </p:cNvPr>
              <p:cNvSpPr/>
              <p:nvPr/>
            </p:nvSpPr>
            <p:spPr>
              <a:xfrm>
                <a:off x="5837812" y="2452352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2CB771F-B726-47AF-993A-AD00522E73AE}"/>
                  </a:ext>
                </a:extLst>
              </p:cNvPr>
              <p:cNvSpPr txBox="1"/>
              <p:nvPr/>
            </p:nvSpPr>
            <p:spPr>
              <a:xfrm>
                <a:off x="5863040" y="3112415"/>
                <a:ext cx="264496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b="1" dirty="0"/>
                  <a:t>MARHI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C0343-2557-4509-B61C-38F7A925F8B9}"/>
                  </a:ext>
                </a:extLst>
              </p:cNvPr>
              <p:cNvSpPr txBox="1"/>
              <p:nvPr/>
            </p:nvSpPr>
            <p:spPr>
              <a:xfrm>
                <a:off x="6076605" y="2960777"/>
                <a:ext cx="60914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700" dirty="0"/>
                  <a:t>Q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A6275E5D-6EA1-4967-AAAF-C2297AD138C6}"/>
                  </a:ext>
                </a:extLst>
              </p:cNvPr>
              <p:cNvGrpSpPr/>
              <p:nvPr/>
            </p:nvGrpSpPr>
            <p:grpSpPr>
              <a:xfrm>
                <a:off x="5831850" y="2486072"/>
                <a:ext cx="136256" cy="392325"/>
                <a:chOff x="5774753" y="2043597"/>
                <a:chExt cx="348382" cy="35266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79840BD-4921-459A-A12D-55EFCACCE87C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206B16A-8C94-4AA6-A497-21845E33B4A9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84D9532-B07E-4FA5-854D-FD47401C0F03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61FC17E2-CC63-4DC1-B5C8-C97E802B5780}"/>
                  </a:ext>
                </a:extLst>
              </p:cNvPr>
              <p:cNvGrpSpPr/>
              <p:nvPr/>
            </p:nvGrpSpPr>
            <p:grpSpPr>
              <a:xfrm>
                <a:off x="6620294" y="2467451"/>
                <a:ext cx="136256" cy="392325"/>
                <a:chOff x="5774753" y="2043597"/>
                <a:chExt cx="348382" cy="352664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AA37EFF-733B-4CBA-977D-6434819C0709}"/>
                    </a:ext>
                  </a:extLst>
                </p:cNvPr>
                <p:cNvSpPr txBox="1"/>
                <p:nvPr/>
              </p:nvSpPr>
              <p:spPr>
                <a:xfrm>
                  <a:off x="5838151" y="2145070"/>
                  <a:ext cx="13935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D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3A62504-323C-4CED-A778-20C2C426BE91}"/>
                    </a:ext>
                  </a:extLst>
                </p:cNvPr>
                <p:cNvSpPr txBox="1"/>
                <p:nvPr/>
              </p:nvSpPr>
              <p:spPr>
                <a:xfrm>
                  <a:off x="5774753" y="2299429"/>
                  <a:ext cx="348382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582020-D30D-4A20-A9A2-A0E53E68720A}"/>
                    </a:ext>
                  </a:extLst>
                </p:cNvPr>
                <p:cNvSpPr txBox="1"/>
                <p:nvPr/>
              </p:nvSpPr>
              <p:spPr>
                <a:xfrm>
                  <a:off x="5815064" y="2043597"/>
                  <a:ext cx="241819" cy="96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CP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95D8937-CA3E-411C-A8D4-39905F3646CB}"/>
                  </a:ext>
                </a:extLst>
              </p:cNvPr>
              <p:cNvGrpSpPr/>
              <p:nvPr/>
            </p:nvGrpSpPr>
            <p:grpSpPr>
              <a:xfrm>
                <a:off x="5968106" y="3665528"/>
                <a:ext cx="444109" cy="265327"/>
                <a:chOff x="5103401" y="2074509"/>
                <a:chExt cx="371530" cy="200853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1F4F7D1-8D90-4229-A0F4-0E3F710C8E52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983750E-0464-429D-91E5-E0CDDB45368B}"/>
                    </a:ext>
                  </a:extLst>
                </p:cNvPr>
                <p:cNvSpPr txBox="1"/>
                <p:nvPr/>
              </p:nvSpPr>
              <p:spPr>
                <a:xfrm>
                  <a:off x="5103401" y="2081697"/>
                  <a:ext cx="331913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96556F4-A218-4B8E-9C72-07AA14AF2F68}"/>
                  </a:ext>
                </a:extLst>
              </p:cNvPr>
              <p:cNvGrpSpPr/>
              <p:nvPr/>
            </p:nvGrpSpPr>
            <p:grpSpPr>
              <a:xfrm>
                <a:off x="6756550" y="3658172"/>
                <a:ext cx="436035" cy="268732"/>
                <a:chOff x="5103401" y="2074509"/>
                <a:chExt cx="371530" cy="199264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BC2D513-3412-4778-AC88-470FD6F8EA5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D552A48-4211-47BD-932B-16BD3B138E8E}"/>
                    </a:ext>
                  </a:extLst>
                </p:cNvPr>
                <p:cNvSpPr txBox="1"/>
                <p:nvPr/>
              </p:nvSpPr>
              <p:spPr>
                <a:xfrm>
                  <a:off x="5103401" y="2080109"/>
                  <a:ext cx="331913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B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154" name="Arrow: Down 153">
                <a:extLst>
                  <a:ext uri="{FF2B5EF4-FFF2-40B4-BE49-F238E27FC236}">
                    <a16:creationId xmlns:a16="http://schemas.microsoft.com/office/drawing/2014/main" id="{57219FB8-13A4-4E15-B7B6-B4D63DC32BBA}"/>
                  </a:ext>
                </a:extLst>
              </p:cNvPr>
              <p:cNvSpPr/>
              <p:nvPr/>
            </p:nvSpPr>
            <p:spPr>
              <a:xfrm flipV="1">
                <a:off x="6163594" y="170920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sp>
            <p:nvSpPr>
              <p:cNvPr id="155" name="Arrow: Down 154">
                <a:extLst>
                  <a:ext uri="{FF2B5EF4-FFF2-40B4-BE49-F238E27FC236}">
                    <a16:creationId xmlns:a16="http://schemas.microsoft.com/office/drawing/2014/main" id="{3487D8AF-055B-4FF8-8BB3-051B4E778B1E}"/>
                  </a:ext>
                </a:extLst>
              </p:cNvPr>
              <p:cNvSpPr/>
              <p:nvPr/>
            </p:nvSpPr>
            <p:spPr>
              <a:xfrm flipV="1">
                <a:off x="6934532" y="1711275"/>
                <a:ext cx="104970" cy="369513"/>
              </a:xfrm>
              <a:prstGeom prst="down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700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6D81ADB-C8A1-4915-A68C-0F8D25A23DF3}"/>
                  </a:ext>
                </a:extLst>
              </p:cNvPr>
              <p:cNvGrpSpPr/>
              <p:nvPr/>
            </p:nvGrpSpPr>
            <p:grpSpPr>
              <a:xfrm>
                <a:off x="6024539" y="2028669"/>
                <a:ext cx="481972" cy="272035"/>
                <a:chOff x="5091221" y="2077685"/>
                <a:chExt cx="383710" cy="19767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8006-F664-4D0B-80FA-B985BCC0A996}"/>
                    </a:ext>
                  </a:extLst>
                </p:cNvPr>
                <p:cNvSpPr/>
                <p:nvPr/>
              </p:nvSpPr>
              <p:spPr>
                <a:xfrm>
                  <a:off x="5109552" y="2077685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E083B1F-192F-4E9F-9848-D733863561DD}"/>
                    </a:ext>
                  </a:extLst>
                </p:cNvPr>
                <p:cNvSpPr txBox="1"/>
                <p:nvPr/>
              </p:nvSpPr>
              <p:spPr>
                <a:xfrm>
                  <a:off x="5091221" y="2081697"/>
                  <a:ext cx="334958" cy="193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9CE80C5-6DA7-47C8-825C-1A29FF115DD7}"/>
                  </a:ext>
                </a:extLst>
              </p:cNvPr>
              <p:cNvGrpSpPr/>
              <p:nvPr/>
            </p:nvGrpSpPr>
            <p:grpSpPr>
              <a:xfrm>
                <a:off x="6813086" y="2033679"/>
                <a:ext cx="505422" cy="272037"/>
                <a:chOff x="5091221" y="2074509"/>
                <a:chExt cx="383710" cy="197678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5E5AF0-DFEB-4508-A8FE-C4C735AE34AA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C67C7C3-280F-48D2-A5A8-AE4CD0A6A274}"/>
                    </a:ext>
                  </a:extLst>
                </p:cNvPr>
                <p:cNvSpPr txBox="1"/>
                <p:nvPr/>
              </p:nvSpPr>
              <p:spPr>
                <a:xfrm>
                  <a:off x="5091221" y="2078522"/>
                  <a:ext cx="33495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F361AB4-48ED-4001-9807-0F2D85C220DE}"/>
                  </a:ext>
                </a:extLst>
              </p:cNvPr>
              <p:cNvGrpSpPr/>
              <p:nvPr/>
            </p:nvGrpSpPr>
            <p:grpSpPr>
              <a:xfrm>
                <a:off x="6422359" y="5212923"/>
                <a:ext cx="897366" cy="727875"/>
                <a:chOff x="4723499" y="3282065"/>
                <a:chExt cx="839771" cy="1915409"/>
              </a:xfrm>
              <a:solidFill>
                <a:schemeClr val="accent4">
                  <a:lumMod val="40000"/>
                  <a:lumOff val="60000"/>
                </a:schemeClr>
              </a:solidFill>
            </p:grpSpPr>
            <p:sp>
              <p:nvSpPr>
                <p:cNvPr id="218" name="Arrow: Down 217">
                  <a:extLst>
                    <a:ext uri="{FF2B5EF4-FFF2-40B4-BE49-F238E27FC236}">
                      <a16:creationId xmlns:a16="http://schemas.microsoft.com/office/drawing/2014/main" id="{FCBDB902-1714-4565-A7C5-AC599B1C99F3}"/>
                    </a:ext>
                  </a:extLst>
                </p:cNvPr>
                <p:cNvSpPr/>
                <p:nvPr/>
              </p:nvSpPr>
              <p:spPr>
                <a:xfrm>
                  <a:off x="4723499" y="3282065"/>
                  <a:ext cx="92361" cy="972962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19" name="Arrow: Down 218">
                  <a:extLst>
                    <a:ext uri="{FF2B5EF4-FFF2-40B4-BE49-F238E27FC236}">
                      <a16:creationId xmlns:a16="http://schemas.microsoft.com/office/drawing/2014/main" id="{25C94DD2-540D-4BC5-BC93-E048D649172A}"/>
                    </a:ext>
                  </a:extLst>
                </p:cNvPr>
                <p:cNvSpPr/>
                <p:nvPr/>
              </p:nvSpPr>
              <p:spPr>
                <a:xfrm>
                  <a:off x="5470909" y="3282065"/>
                  <a:ext cx="92361" cy="1915409"/>
                </a:xfrm>
                <a:prstGeom prst="downArrow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94B8463-FE73-40C9-9C16-E77D901815EC}"/>
                  </a:ext>
                </a:extLst>
              </p:cNvPr>
              <p:cNvGrpSpPr/>
              <p:nvPr/>
            </p:nvGrpSpPr>
            <p:grpSpPr>
              <a:xfrm>
                <a:off x="6163595" y="5038103"/>
                <a:ext cx="507186" cy="246236"/>
                <a:chOff x="5073670" y="2072182"/>
                <a:chExt cx="401261" cy="193665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A19CD78A-EDA9-4AD4-A50D-C692BDA7D2B1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EA533482-E317-4931-BC71-E5C29EE169D1}"/>
                    </a:ext>
                  </a:extLst>
                </p:cNvPr>
                <p:cNvSpPr txBox="1"/>
                <p:nvPr/>
              </p:nvSpPr>
              <p:spPr>
                <a:xfrm>
                  <a:off x="5073670" y="2072182"/>
                  <a:ext cx="388246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AH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1775A20-6266-49F6-A6ED-AC6CE7DDE3F1}"/>
                  </a:ext>
                </a:extLst>
              </p:cNvPr>
              <p:cNvGrpSpPr/>
              <p:nvPr/>
            </p:nvGrpSpPr>
            <p:grpSpPr>
              <a:xfrm>
                <a:off x="6978708" y="5040220"/>
                <a:ext cx="490735" cy="248032"/>
                <a:chOff x="5083237" y="2074085"/>
                <a:chExt cx="391694" cy="193665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163920B-3140-42A7-B5A8-3AC554086D96}"/>
                    </a:ext>
                  </a:extLst>
                </p:cNvPr>
                <p:cNvSpPr/>
                <p:nvPr/>
              </p:nvSpPr>
              <p:spPr>
                <a:xfrm>
                  <a:off x="5109552" y="2074509"/>
                  <a:ext cx="365379" cy="16927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931980F1-34B6-4A8D-A8E8-D24A4FABFBFC}"/>
                    </a:ext>
                  </a:extLst>
                </p:cNvPr>
                <p:cNvSpPr txBox="1"/>
                <p:nvPr/>
              </p:nvSpPr>
              <p:spPr>
                <a:xfrm>
                  <a:off x="5083237" y="2074085"/>
                  <a:ext cx="371498" cy="193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BUFFER AL</a:t>
                  </a:r>
                  <a:endParaRPr lang="en-GB" sz="800" dirty="0"/>
                </a:p>
                <a:p>
                  <a:pPr algn="r"/>
                  <a:r>
                    <a:rPr lang="en-GB" sz="700" dirty="0">
                      <a:solidFill>
                        <a:srgbClr val="FF0000"/>
                      </a:solidFill>
                    </a:rPr>
                    <a:t>_en</a:t>
                  </a:r>
                  <a:endParaRPr lang="en-GB" sz="700" dirty="0"/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8CA2060-CFDD-4A99-A0D1-5173533ED8E0}"/>
                  </a:ext>
                </a:extLst>
              </p:cNvPr>
              <p:cNvSpPr/>
              <p:nvPr/>
            </p:nvSpPr>
            <p:spPr>
              <a:xfrm>
                <a:off x="5306561" y="5359010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marhi_addrbushi_buf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1B4E6AEF-A7CC-4627-B5E6-ADE67F883496}"/>
                  </a:ext>
                </a:extLst>
              </p:cNvPr>
              <p:cNvSpPr/>
              <p:nvPr/>
            </p:nvSpPr>
            <p:spPr>
              <a:xfrm>
                <a:off x="7353425" y="5354696"/>
                <a:ext cx="106599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marlo_addrbuslo_buf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80D2F80-9E5E-4B07-AA72-41711625D73D}"/>
                  </a:ext>
                </a:extLst>
              </p:cNvPr>
              <p:cNvSpPr/>
              <p:nvPr/>
            </p:nvSpPr>
            <p:spPr>
              <a:xfrm>
                <a:off x="5556461" y="44147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FC14F9B5-D359-4E6B-A7DC-149DD452E7DF}"/>
                  </a:ext>
                </a:extLst>
              </p:cNvPr>
              <p:cNvSpPr/>
              <p:nvPr/>
            </p:nvSpPr>
            <p:spPr>
              <a:xfrm>
                <a:off x="7318857" y="4416993"/>
                <a:ext cx="785471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marhi_bbus_buf</a:t>
                </a:r>
                <a:endParaRPr lang="en-GB" sz="80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328" name="Arrow: Right 327">
                <a:extLst>
                  <a:ext uri="{FF2B5EF4-FFF2-40B4-BE49-F238E27FC236}">
                    <a16:creationId xmlns:a16="http://schemas.microsoft.com/office/drawing/2014/main" id="{9984CF67-55C0-4369-B915-534EB88E22F9}"/>
                  </a:ext>
                </a:extLst>
              </p:cNvPr>
              <p:cNvSpPr/>
              <p:nvPr/>
            </p:nvSpPr>
            <p:spPr>
              <a:xfrm rot="5400000">
                <a:off x="5070775" y="152257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37" name="Arrow: Right 336">
                <a:extLst>
                  <a:ext uri="{FF2B5EF4-FFF2-40B4-BE49-F238E27FC236}">
                    <a16:creationId xmlns:a16="http://schemas.microsoft.com/office/drawing/2014/main" id="{BECE6331-E89B-4553-BAE1-D248A3D29DB9}"/>
                  </a:ext>
                </a:extLst>
              </p:cNvPr>
              <p:cNvSpPr/>
              <p:nvPr/>
            </p:nvSpPr>
            <p:spPr>
              <a:xfrm rot="5400000">
                <a:off x="5822580" y="1522245"/>
                <a:ext cx="1699243" cy="111322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2400" u="sng"/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54FC7841-ED63-4DF3-A59D-7A1C14B89119}"/>
                  </a:ext>
                </a:extLst>
              </p:cNvPr>
              <p:cNvSpPr txBox="1"/>
              <p:nvPr/>
            </p:nvSpPr>
            <p:spPr>
              <a:xfrm>
                <a:off x="5424249" y="4933902"/>
                <a:ext cx="7854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sz="800" b="1" dirty="0">
                    <a:solidFill>
                      <a:schemeClr val="accent1">
                        <a:lumMod val="75000"/>
                      </a:schemeClr>
                    </a:solidFill>
                  </a:rPr>
                  <a:t>REGISTER ADDRESS HI </a:t>
                </a:r>
                <a:endParaRPr lang="en-GB" b="1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65EE42E-17AE-4883-8274-A91C4F007D9F}"/>
                  </a:ext>
                </a:extLst>
              </p:cNvPr>
              <p:cNvSpPr/>
              <p:nvPr/>
            </p:nvSpPr>
            <p:spPr>
              <a:xfrm>
                <a:off x="5605008" y="1404000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marhi_abus_buf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651709AE-1B06-44EE-B685-BD9CEA1060FD}"/>
                  </a:ext>
                </a:extLst>
              </p:cNvPr>
              <p:cNvSpPr/>
              <p:nvPr/>
            </p:nvSpPr>
            <p:spPr>
              <a:xfrm>
                <a:off x="6561327" y="1403084"/>
                <a:ext cx="785471" cy="123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GB" sz="800" dirty="0" err="1">
                    <a:solidFill>
                      <a:schemeClr val="accent4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marlo_abus_buf</a:t>
                </a:r>
                <a:endParaRPr lang="en-GB" sz="800" b="0" dirty="0">
                  <a:solidFill>
                    <a:schemeClr val="accent4">
                      <a:lumMod val="75000"/>
                    </a:schemeClr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7CE32-6970-4C38-9B9B-AD2FAE541824}"/>
                  </a:ext>
                </a:extLst>
              </p:cNvPr>
              <p:cNvGrpSpPr/>
              <p:nvPr/>
            </p:nvGrpSpPr>
            <p:grpSpPr>
              <a:xfrm>
                <a:off x="8537942" y="1343735"/>
                <a:ext cx="557032" cy="3244458"/>
                <a:chOff x="11116400" y="1351048"/>
                <a:chExt cx="557032" cy="32444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6E0E74-70AB-45AD-A3E0-96564CBBFF24}"/>
                    </a:ext>
                  </a:extLst>
                </p:cNvPr>
                <p:cNvSpPr/>
                <p:nvPr/>
              </p:nvSpPr>
              <p:spPr>
                <a:xfrm>
                  <a:off x="11116400" y="1351048"/>
                  <a:ext cx="557032" cy="324445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r"/>
                  <a:endParaRPr lang="en-GB" sz="700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15849D1-B19A-45F5-AE92-4133F1D4D961}"/>
                    </a:ext>
                  </a:extLst>
                </p:cNvPr>
                <p:cNvSpPr txBox="1"/>
                <p:nvPr/>
              </p:nvSpPr>
              <p:spPr>
                <a:xfrm>
                  <a:off x="11297864" y="2333796"/>
                  <a:ext cx="15228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b="1" dirty="0"/>
                    <a:t>ALU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FC44BD-6C9E-4218-9BBD-B77BDF24A3F6}"/>
                    </a:ext>
                  </a:extLst>
                </p:cNvPr>
                <p:cNvSpPr txBox="1"/>
                <p:nvPr/>
              </p:nvSpPr>
              <p:spPr>
                <a:xfrm>
                  <a:off x="11174450" y="1598569"/>
                  <a:ext cx="51296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B29B0-B7E2-431C-B058-AD7E6D5F986C}"/>
                    </a:ext>
                  </a:extLst>
                </p:cNvPr>
                <p:cNvSpPr txBox="1"/>
                <p:nvPr/>
              </p:nvSpPr>
              <p:spPr>
                <a:xfrm>
                  <a:off x="11174450" y="4238173"/>
                  <a:ext cx="48090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D686A7-1F3C-416F-986A-30DF69EE399B}"/>
                    </a:ext>
                  </a:extLst>
                </p:cNvPr>
                <p:cNvSpPr txBox="1"/>
                <p:nvPr/>
              </p:nvSpPr>
              <p:spPr>
                <a:xfrm>
                  <a:off x="11407528" y="2892869"/>
                  <a:ext cx="226024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Result</a:t>
                  </a:r>
                </a:p>
              </p:txBody>
            </p: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8953D8F9-76CD-4D9D-BCF0-0A175ABFCA29}"/>
                    </a:ext>
                  </a:extLst>
                </p:cNvPr>
                <p:cNvSpPr txBox="1"/>
                <p:nvPr/>
              </p:nvSpPr>
              <p:spPr>
                <a:xfrm>
                  <a:off x="11551950" y="3607930"/>
                  <a:ext cx="104196" cy="7540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C</a:t>
                  </a:r>
                </a:p>
                <a:p>
                  <a:pPr algn="r"/>
                  <a:r>
                    <a:rPr lang="en-GB" sz="700" dirty="0"/>
                    <a:t>Z</a:t>
                  </a:r>
                </a:p>
                <a:p>
                  <a:pPr algn="r"/>
                  <a:r>
                    <a:rPr lang="en-GB" sz="700" dirty="0"/>
                    <a:t>O</a:t>
                  </a:r>
                </a:p>
                <a:p>
                  <a:pPr algn="r"/>
                  <a:r>
                    <a:rPr lang="en-GB" sz="700" dirty="0"/>
                    <a:t>GT</a:t>
                  </a:r>
                </a:p>
                <a:p>
                  <a:pPr algn="r"/>
                  <a:r>
                    <a:rPr lang="en-GB" sz="700" dirty="0"/>
                    <a:t>LT</a:t>
                  </a:r>
                </a:p>
                <a:p>
                  <a:pPr algn="r"/>
                  <a:r>
                    <a:rPr lang="en-GB" sz="700" dirty="0"/>
                    <a:t>EQ</a:t>
                  </a:r>
                </a:p>
                <a:p>
                  <a:pPr algn="r"/>
                  <a:r>
                    <a:rPr lang="en-GB" sz="700" dirty="0"/>
                    <a:t>NE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0AFF3BE0-6B94-4B23-AA3D-21D275235ED1}"/>
                    </a:ext>
                  </a:extLst>
                </p:cNvPr>
                <p:cNvSpPr txBox="1"/>
                <p:nvPr/>
              </p:nvSpPr>
              <p:spPr>
                <a:xfrm>
                  <a:off x="11135060" y="2556760"/>
                  <a:ext cx="217665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_cin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4A1589-54B6-421C-8187-3BAF88736817}"/>
                    </a:ext>
                  </a:extLst>
                </p:cNvPr>
                <p:cNvSpPr txBox="1"/>
                <p:nvPr/>
              </p:nvSpPr>
              <p:spPr>
                <a:xfrm>
                  <a:off x="11137121" y="2087657"/>
                  <a:ext cx="431208" cy="1077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GB" sz="700" dirty="0"/>
                    <a:t>OPERATION</a:t>
                  </a:r>
                </a:p>
              </p:txBody>
            </p:sp>
          </p:grp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FF5729C-B60A-487A-8D10-71C0935B216A}"/>
                </a:ext>
              </a:extLst>
            </p:cNvPr>
            <p:cNvSpPr txBox="1"/>
            <p:nvPr/>
          </p:nvSpPr>
          <p:spPr>
            <a:xfrm>
              <a:off x="7465261" y="4945018"/>
              <a:ext cx="78547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accent1">
                      <a:lumMod val="75000"/>
                    </a:schemeClr>
                  </a:solidFill>
                </a:rPr>
                <a:t>REGISTER ADDRESS LO </a:t>
              </a:r>
              <a:endParaRPr lang="en-GB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F258DE9-9564-447B-B58B-4699267F6918}"/>
                </a:ext>
              </a:extLst>
            </p:cNvPr>
            <p:cNvSpPr txBox="1"/>
            <p:nvPr/>
          </p:nvSpPr>
          <p:spPr>
            <a:xfrm>
              <a:off x="3814930" y="5526108"/>
              <a:ext cx="785471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050" b="1" dirty="0">
                  <a:solidFill>
                    <a:schemeClr val="accent1">
                      <a:lumMod val="75000"/>
                    </a:schemeClr>
                  </a:solidFill>
                </a:rPr>
                <a:t>TO RAM ADDRESS INPUT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57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6D708E-F7EA-4781-9BE2-E8C1D19AC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379624"/>
              </p:ext>
            </p:extLst>
          </p:nvPr>
        </p:nvGraphicFramePr>
        <p:xfrm>
          <a:off x="2708910" y="1569244"/>
          <a:ext cx="5305044" cy="1076960"/>
        </p:xfrm>
        <a:graphic>
          <a:graphicData uri="http://schemas.openxmlformats.org/drawingml/2006/table">
            <a:tbl>
              <a:tblPr/>
              <a:tblGrid>
                <a:gridCol w="1864765">
                  <a:extLst>
                    <a:ext uri="{9D8B030D-6E8A-4147-A177-3AD203B41FA5}">
                      <a16:colId xmlns:a16="http://schemas.microsoft.com/office/drawing/2014/main" val="2254142754"/>
                    </a:ext>
                  </a:extLst>
                </a:gridCol>
                <a:gridCol w="1274746">
                  <a:extLst>
                    <a:ext uri="{9D8B030D-6E8A-4147-A177-3AD203B41FA5}">
                      <a16:colId xmlns:a16="http://schemas.microsoft.com/office/drawing/2014/main" val="1982058172"/>
                    </a:ext>
                  </a:extLst>
                </a:gridCol>
                <a:gridCol w="1269627">
                  <a:extLst>
                    <a:ext uri="{9D8B030D-6E8A-4147-A177-3AD203B41FA5}">
                      <a16:colId xmlns:a16="http://schemas.microsoft.com/office/drawing/2014/main" val="3437591692"/>
                    </a:ext>
                  </a:extLst>
                </a:gridCol>
                <a:gridCol w="895906">
                  <a:extLst>
                    <a:ext uri="{9D8B030D-6E8A-4147-A177-3AD203B41FA5}">
                      <a16:colId xmlns:a16="http://schemas.microsoft.com/office/drawing/2014/main" val="3455949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DESTINATION</a:t>
                      </a:r>
                      <a:b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38135"/>
                          </a:solidFill>
                          <a:effectLst/>
                          <a:latin typeface="Calibri" panose="020F0502020204030204" pitchFamily="34" charset="0"/>
                        </a:rPr>
                        <a:t>Device                   = </a:t>
                      </a:r>
                      <a:endParaRPr lang="en-GB" sz="1600" dirty="0">
                        <a:solidFill>
                          <a:srgbClr val="53813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SOURCE 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5F497A"/>
                          </a:solidFill>
                          <a:effectLst/>
                          <a:latin typeface="Calibri" panose="020F0502020204030204" pitchFamily="34" charset="0"/>
                        </a:rPr>
                        <a:t>on BUS A</a:t>
                      </a:r>
                      <a:endParaRPr lang="en-GB" sz="1600" dirty="0">
                        <a:solidFill>
                          <a:srgbClr val="5F497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1600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B43512"/>
                          </a:solidFill>
                          <a:effectLst/>
                          <a:latin typeface="Calibri" panose="020F0502020204030204" pitchFamily="34" charset="0"/>
                        </a:rPr>
                        <a:t>ALUOP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Device</a:t>
                      </a:r>
                      <a:b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b="1" dirty="0">
                          <a:solidFill>
                            <a:srgbClr val="3F3151"/>
                          </a:solidFill>
                          <a:effectLst/>
                          <a:latin typeface="Calibri" panose="020F0502020204030204" pitchFamily="34" charset="0"/>
                        </a:rPr>
                        <a:t>on BUS B</a:t>
                      </a:r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6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800" marR="508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7681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C16D40-4884-42BC-823B-F6C279A7A952}"/>
              </a:ext>
            </a:extLst>
          </p:cNvPr>
          <p:cNvSpPr txBox="1"/>
          <p:nvPr/>
        </p:nvSpPr>
        <p:spPr>
          <a:xfrm>
            <a:off x="1558290" y="794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Every operation on SPAM1 involves the ALU and has the form: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030E7-CA7C-4415-9E0F-E9201FFA58F6}"/>
              </a:ext>
            </a:extLst>
          </p:cNvPr>
          <p:cNvSpPr txBox="1"/>
          <p:nvPr/>
        </p:nvSpPr>
        <p:spPr>
          <a:xfrm>
            <a:off x="1280160" y="2891790"/>
            <a:ext cx="947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A and C without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 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B and A with carry-in and assign back to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REGISTER A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B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GB" sz="1800" b="1" dirty="0" err="1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A+B+Cin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C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Add MARHI and immediate value #10 immediate from the ROM and assign back to MARHI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MARHI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 (A+B)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#10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# Set the low order byte of the PC to that value of register A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538135"/>
                </a:solidFill>
                <a:effectLst/>
                <a:latin typeface="Calibri" panose="020F0502020204030204" pitchFamily="34" charset="0"/>
              </a:rPr>
              <a:t>PCLO   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          =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REGISTER A      </a:t>
            </a:r>
            <a:r>
              <a:rPr lang="en-GB" sz="1800" b="1" dirty="0">
                <a:solidFill>
                  <a:srgbClr val="B43512"/>
                </a:solidFill>
                <a:effectLst/>
                <a:latin typeface="Calibri" panose="020F0502020204030204" pitchFamily="34" charset="0"/>
              </a:rPr>
              <a:t>(A)         </a:t>
            </a:r>
            <a:r>
              <a:rPr lang="en-GB" sz="1800" b="1" dirty="0">
                <a:solidFill>
                  <a:srgbClr val="5F497A"/>
                </a:solidFill>
                <a:effectLst/>
                <a:latin typeface="Calibri" panose="020F0502020204030204" pitchFamily="34" charset="0"/>
              </a:rPr>
              <a:t>NOT USED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0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 Bus &#10;_do_iu &#10;vcc &#10;_ luiump &#10;_IX hitmp_in &#10;ALU Result aus &#10;c D74HCT08E &#10;CLKEN &#10;GND &#10;24 &#10;GNO &#10;vcc &#10;CLR# &#10;GND &#10;CLR# &#10;GND &#10;CLR# &#10;GND &#10;GND &#10;CLR# &#10;GND &#10;GND &#10;PCLO 3 0 &#10;74Hcf163 VCC &#10;LOAD* &#10;PCLO 7 &#10;74Hct163 vcc &#10;Rco &#10;LOAD* &#10;PCHI 3 0 &#10;74HCtfG3 VCC &#10;Rco &#10;LOAD* &#10;*CHI 7 4 &#10;LOAD* ">
            <a:extLst>
              <a:ext uri="{FF2B5EF4-FFF2-40B4-BE49-F238E27FC236}">
                <a16:creationId xmlns:a16="http://schemas.microsoft.com/office/drawing/2014/main" id="{FFBE4B20-81DE-44BA-8093-93999C5C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-98696"/>
            <a:ext cx="1193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78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/8 &#10;18 &#10;pcHl &#10;PCLO &#10;Address Bus ">
            <a:extLst>
              <a:ext uri="{FF2B5EF4-FFF2-40B4-BE49-F238E27FC236}">
                <a16:creationId xmlns:a16="http://schemas.microsoft.com/office/drawing/2014/main" id="{0B1A717C-8717-4A98-937F-B89D170E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91" y="1033932"/>
            <a:ext cx="3831465" cy="16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U &#10;/8 &#10;out &#10;18 &#10;Address HI Path &#10;PCHlTMp &#10;18 &#10;Address LO path &#10;PCHI &#10;/16 &#10;PCLO &#10;Address Bus ">
            <a:extLst>
              <a:ext uri="{FF2B5EF4-FFF2-40B4-BE49-F238E27FC236}">
                <a16:creationId xmlns:a16="http://schemas.microsoft.com/office/drawing/2014/main" id="{86CFFCAB-6444-4598-A368-2A3938F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5" y="3429000"/>
            <a:ext cx="7670970" cy="231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ACF72F-6894-41EC-86EF-0A951950C669}"/>
              </a:ext>
            </a:extLst>
          </p:cNvPr>
          <p:cNvGrpSpPr/>
          <p:nvPr/>
        </p:nvGrpSpPr>
        <p:grpSpPr>
          <a:xfrm>
            <a:off x="853404" y="2223641"/>
            <a:ext cx="10251313" cy="3058299"/>
            <a:chOff x="853404" y="2223641"/>
            <a:chExt cx="10251313" cy="3058299"/>
          </a:xfrm>
        </p:grpSpPr>
        <p:pic>
          <p:nvPicPr>
            <p:cNvPr id="3078" name="Picture 6" descr="Machine generated alternative text:&#10;CLK &#10;A &#10;B &#10;C &#10;ENP &#10;GND &#10;1 &#10;2 &#10;3 &#10;4 &#10;5 &#10;6 &#10;7 &#10;8 &#10;16 &#10;14 &#10;13 &#10;12 &#10;10 &#10;9 &#10;vcc &#10;RCO &#10;QA &#10;QB &#10;QC &#10;ENT &#10;LOAD ">
              <a:extLst>
                <a:ext uri="{FF2B5EF4-FFF2-40B4-BE49-F238E27FC236}">
                  <a16:creationId xmlns:a16="http://schemas.microsoft.com/office/drawing/2014/main" id="{F7610F1D-6BAE-4B6B-B991-B3535AD61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072" y="2942711"/>
              <a:ext cx="2489645" cy="233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Machine generated alternative text:&#10;vcc &#10;CARRY &#10;CLOCK &#10;QA &#10;QB &#10;OUTPUTS &#10;DATA IN &#10;ENE.E T &#10;ENE-EP &#10;LOAD &#10;GND &#10;s-'40 ">
              <a:extLst>
                <a:ext uri="{FF2B5EF4-FFF2-40B4-BE49-F238E27FC236}">
                  <a16:creationId xmlns:a16="http://schemas.microsoft.com/office/drawing/2014/main" id="{1F3A207F-BE3F-4908-9565-C95537D41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00" y="2223641"/>
              <a:ext cx="3293593" cy="297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Machine generated alternative text:&#10;SR &#10;CP &#10;CEP &#10;GND &#10;2 &#10;7 &#10;8 &#10;16 &#10;15 &#10;13 &#10;12 &#10;11 &#10;10 &#10;Vcc &#10;CET ">
              <a:extLst>
                <a:ext uri="{FF2B5EF4-FFF2-40B4-BE49-F238E27FC236}">
                  <a16:creationId xmlns:a16="http://schemas.microsoft.com/office/drawing/2014/main" id="{5F89DF21-65E4-4BC7-A227-110807B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04" y="2384851"/>
              <a:ext cx="2738610" cy="276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7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This application demonstrates how the ripple mode carry circuit (Figure 1 ) and the carry-look-ahead circuit (Figure 2) can be &#10;used to implement a high-speed N-bit counter. The '160, '162, 'LSI 60A, 'LSI 62A, or 'S162 will count in BCD and the '161 , &#10;'163, 'LS161A, 'LS163A, or 'S 163 will count in binary. When additional stages are added the decreases in Figure 1, &#10;but remains unchanged in Figure 2. &#10;N-BIT SYNCHRONOUS COUNTERS &#10;INPUTS &#10;INPUTS &#10;INPUTS &#10;INPUTS &#10;A &#10;B &#10;c &#10;RCO &#10;LD &#10;CK &#10;A &#10;B &#10;c &#10;A &#10;B &#10;c &#10;COUNT &#10;EN p &#10;DISABLE &#10;COUNT &#10;ENT &#10;)ISABLE &#10;CK &#10;RCO &#10;EN p &#10;CK &#10;o &#10;RCO &#10;RCO &#10;TO MORE. &#10;SIGNIF ICANT &#10;STAGES &#10;CLR QA QB QC OD &#10;OUTPUTS &#10;fMAX - &#10;CLR QA QB QC QD &#10;OUTPUTS &#10;CLR QA QB QC QD &#10;OUTPUTS &#10;CK &#10;CLR OA QB QC 00 &#10;OUTPUTS &#10;- 1/(CLK to RCO tPLH) + (ENT to RCO t (N-2) + (ENT tsu &#10;FIGURE 1 ">
            <a:extLst>
              <a:ext uri="{FF2B5EF4-FFF2-40B4-BE49-F238E27FC236}">
                <a16:creationId xmlns:a16="http://schemas.microsoft.com/office/drawing/2014/main" id="{5E7AC102-D89F-4AE8-B1FC-67D2903C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334"/>
            <a:ext cx="875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9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TYPICAL APPLICATION DATA &#10;INPUTS &#10;INPUTS &#10;INPUTS &#10;INPUTS &#10;A &#10;c &#10;A &#10;B &#10;c &#10;H - COUNT &#10;L = DISABLE &#10;H = COUNT &#10;L = OISABLE &#10;CK &#10;CLR QA QB QC &#10;RCO &#10;D &#10;NCO &#10;B &#10;c &#10;ENP &#10;CK &#10;D &#10;RCO &#10;B &#10;C &#10;EN p &#10;EN T &#10;CK &#10;D &#10;1 &#10;NCO &#10;TO MORE. &#10;SIGNIFICANT &#10;STAGES &#10;CLR &#10;OUTPUTS &#10;CCK &#10;CK &#10;CLR QA 0B ac QD &#10;OUTPUTS &#10;CLR OA QB Oc OD &#10;auu• &#10;OUTPUTS &#10;CLR QA QB OC 00 &#10;OUTPUTS &#10;fMAX &#10;= 1/(CLK to RCO tPLH) + iENPts ) &#10;FIGURE 2 ">
            <a:extLst>
              <a:ext uri="{FF2B5EF4-FFF2-40B4-BE49-F238E27FC236}">
                <a16:creationId xmlns:a16="http://schemas.microsoft.com/office/drawing/2014/main" id="{BD8AC882-E1D5-44F9-8719-664E43F3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8668"/>
            <a:ext cx="1109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39DD46D-A2C2-4070-9880-2959551827F7}"/>
              </a:ext>
            </a:extLst>
          </p:cNvPr>
          <p:cNvGrpSpPr/>
          <p:nvPr/>
        </p:nvGrpSpPr>
        <p:grpSpPr>
          <a:xfrm>
            <a:off x="3018614" y="1804951"/>
            <a:ext cx="5274322" cy="2628504"/>
            <a:chOff x="2282344" y="601585"/>
            <a:chExt cx="5274322" cy="2628504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C59FEEF-12F8-4B85-8D2C-BE1DC7C45E9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H="1" flipV="1">
              <a:off x="2831897" y="2271270"/>
              <a:ext cx="4581936" cy="128189"/>
            </a:xfrm>
            <a:prstGeom prst="bentConnector5">
              <a:avLst>
                <a:gd name="adj1" fmla="val -18293"/>
                <a:gd name="adj2" fmla="val 1133664"/>
                <a:gd name="adj3" fmla="val 12373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101600" cmpd="sng">
              <a:solidFill>
                <a:schemeClr val="accent4"/>
              </a:solidFill>
              <a:prstDash val="solid"/>
              <a:headEnd w="med" len="sm"/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0537F4-7683-4B10-AE23-19791F200EE4}"/>
                </a:ext>
              </a:extLst>
            </p:cNvPr>
            <p:cNvGrpSpPr/>
            <p:nvPr/>
          </p:nvGrpSpPr>
          <p:grpSpPr>
            <a:xfrm>
              <a:off x="2282344" y="1570715"/>
              <a:ext cx="4692952" cy="1659374"/>
              <a:chOff x="930022" y="665016"/>
              <a:chExt cx="6039631" cy="2303813"/>
            </a:xfrm>
          </p:grpSpPr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44BE8AE-F1C3-401D-B171-4766FB78C3FF}"/>
                  </a:ext>
                </a:extLst>
              </p:cNvPr>
              <p:cNvSpPr/>
              <p:nvPr/>
            </p:nvSpPr>
            <p:spPr>
              <a:xfrm>
                <a:off x="4380405" y="1911510"/>
                <a:ext cx="1612216" cy="365051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940983-B32C-4146-A95A-1B79A6316CDA}"/>
                  </a:ext>
                </a:extLst>
              </p:cNvPr>
              <p:cNvSpPr txBox="1"/>
              <p:nvPr/>
            </p:nvSpPr>
            <p:spPr>
              <a:xfrm>
                <a:off x="4683645" y="1960012"/>
                <a:ext cx="135874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567D43-28AE-4784-A52F-60990622001A}"/>
                  </a:ext>
                </a:extLst>
              </p:cNvPr>
              <p:cNvSpPr/>
              <p:nvPr/>
            </p:nvSpPr>
            <p:spPr>
              <a:xfrm>
                <a:off x="6023148" y="1157304"/>
                <a:ext cx="946505" cy="1306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23A632-0F56-4076-8E19-2F50F949573A}"/>
                  </a:ext>
                </a:extLst>
              </p:cNvPr>
              <p:cNvSpPr/>
              <p:nvPr/>
            </p:nvSpPr>
            <p:spPr>
              <a:xfrm>
                <a:off x="3255430" y="665016"/>
                <a:ext cx="1128156" cy="23038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E90B1-BC46-42CC-9C18-20B5842E0197}"/>
                  </a:ext>
                </a:extLst>
              </p:cNvPr>
              <p:cNvSpPr txBox="1"/>
              <p:nvPr/>
            </p:nvSpPr>
            <p:spPr>
              <a:xfrm>
                <a:off x="3267626" y="1279854"/>
                <a:ext cx="1000669" cy="89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4 x 8 Bit </a:t>
                </a:r>
              </a:p>
              <a:p>
                <a:r>
                  <a:rPr lang="en-US" sz="1200" dirty="0"/>
                  <a:t>Register File</a:t>
                </a:r>
                <a:endParaRPr lang="en-GB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CD898C-E052-4591-A834-973B46A96E47}"/>
                  </a:ext>
                </a:extLst>
              </p:cNvPr>
              <p:cNvSpPr txBox="1"/>
              <p:nvPr/>
            </p:nvSpPr>
            <p:spPr>
              <a:xfrm>
                <a:off x="1637273" y="1445352"/>
                <a:ext cx="88244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in </a:t>
                </a:r>
                <a:endParaRPr lang="en-GB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8D80FD-BAE5-4540-A456-ACE06637394E}"/>
                  </a:ext>
                </a:extLst>
              </p:cNvPr>
              <p:cNvSpPr txBox="1"/>
              <p:nvPr/>
            </p:nvSpPr>
            <p:spPr>
              <a:xfrm>
                <a:off x="5990925" y="1252091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Left Operand</a:t>
                </a:r>
                <a:endParaRPr lang="en-GB" sz="9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3D3CA7-966D-47FE-A57B-30D658401F69}"/>
                  </a:ext>
                </a:extLst>
              </p:cNvPr>
              <p:cNvSpPr txBox="1"/>
              <p:nvPr/>
            </p:nvSpPr>
            <p:spPr>
              <a:xfrm>
                <a:off x="6201277" y="1606051"/>
                <a:ext cx="700644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ALU</a:t>
                </a:r>
                <a:endParaRPr lang="en-GB" sz="1200" dirty="0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BEF689CE-9FBA-407D-BBE8-8D36346584C3}"/>
                  </a:ext>
                </a:extLst>
              </p:cNvPr>
              <p:cNvSpPr/>
              <p:nvPr/>
            </p:nvSpPr>
            <p:spPr>
              <a:xfrm>
                <a:off x="2486275" y="1429593"/>
                <a:ext cx="755844" cy="369332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5F0428-83F2-4BED-874C-F83DE5ECBADA}"/>
                  </a:ext>
                </a:extLst>
              </p:cNvPr>
              <p:cNvSpPr txBox="1"/>
              <p:nvPr/>
            </p:nvSpPr>
            <p:spPr>
              <a:xfrm>
                <a:off x="985375" y="1756801"/>
                <a:ext cx="152938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Write address</a:t>
                </a:r>
                <a:endParaRPr lang="en-GB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651F0E-D76C-4464-AE9A-C1BD68252FE6}"/>
                  </a:ext>
                </a:extLst>
              </p:cNvPr>
              <p:cNvSpPr txBox="1"/>
              <p:nvPr/>
            </p:nvSpPr>
            <p:spPr>
              <a:xfrm>
                <a:off x="4380405" y="841689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A</a:t>
                </a:r>
                <a:endParaRPr lang="en-GB" sz="105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609872-B381-4FFF-BC5D-E432515467D5}"/>
                  </a:ext>
                </a:extLst>
              </p:cNvPr>
              <p:cNvSpPr txBox="1"/>
              <p:nvPr/>
            </p:nvSpPr>
            <p:spPr>
              <a:xfrm>
                <a:off x="938150" y="715954"/>
                <a:ext cx="1605032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A</a:t>
                </a:r>
                <a:endParaRPr lang="en-GB" sz="12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A49DE9-C7E2-4A76-9709-B03ABFED22BB}"/>
                  </a:ext>
                </a:extLst>
              </p:cNvPr>
              <p:cNvSpPr txBox="1"/>
              <p:nvPr/>
            </p:nvSpPr>
            <p:spPr>
              <a:xfrm>
                <a:off x="930022" y="2471656"/>
                <a:ext cx="1650260" cy="38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Read address B</a:t>
                </a:r>
                <a:endParaRPr lang="en-GB" sz="1200" dirty="0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791A2A9A-AB27-46C7-B1FF-9DAB7BACB9E2}"/>
                  </a:ext>
                </a:extLst>
              </p:cNvPr>
              <p:cNvSpPr/>
              <p:nvPr/>
            </p:nvSpPr>
            <p:spPr>
              <a:xfrm>
                <a:off x="2486275" y="1904671"/>
                <a:ext cx="755844" cy="10970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F430A5-BD71-4DBD-8305-234208A5AF22}"/>
                  </a:ext>
                </a:extLst>
              </p:cNvPr>
              <p:cNvSpPr txBox="1"/>
              <p:nvPr/>
            </p:nvSpPr>
            <p:spPr>
              <a:xfrm>
                <a:off x="2718274" y="1476629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B388AE6B-6DC6-46AF-BF95-947728E9BCAC}"/>
                  </a:ext>
                </a:extLst>
              </p:cNvPr>
              <p:cNvSpPr/>
              <p:nvPr/>
            </p:nvSpPr>
            <p:spPr>
              <a:xfrm>
                <a:off x="4394863" y="1291090"/>
                <a:ext cx="1586318" cy="365051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CAF5A3-80FD-4791-9C04-B27CB9FF0135}"/>
                  </a:ext>
                </a:extLst>
              </p:cNvPr>
              <p:cNvSpPr txBox="1"/>
              <p:nvPr/>
            </p:nvSpPr>
            <p:spPr>
              <a:xfrm>
                <a:off x="4631551" y="1335640"/>
                <a:ext cx="487751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/8</a:t>
                </a:r>
                <a:endParaRPr lang="en-GB" sz="9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DD772A-C037-45E5-9C44-99FE9C81F499}"/>
                  </a:ext>
                </a:extLst>
              </p:cNvPr>
              <p:cNvSpPr txBox="1"/>
              <p:nvPr/>
            </p:nvSpPr>
            <p:spPr>
              <a:xfrm>
                <a:off x="2701748" y="194934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E68116-548F-4E7A-B833-9BF385D7C93A}"/>
                  </a:ext>
                </a:extLst>
              </p:cNvPr>
              <p:cNvSpPr txBox="1"/>
              <p:nvPr/>
            </p:nvSpPr>
            <p:spPr>
              <a:xfrm>
                <a:off x="2678375" y="2639137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8E98AB-9EF1-4801-A82A-3D3350001E05}"/>
                  </a:ext>
                </a:extLst>
              </p:cNvPr>
              <p:cNvSpPr txBox="1"/>
              <p:nvPr/>
            </p:nvSpPr>
            <p:spPr>
              <a:xfrm>
                <a:off x="2697379" y="903156"/>
                <a:ext cx="408588" cy="320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/2</a:t>
                </a:r>
                <a:endParaRPr lang="en-GB" sz="900" dirty="0"/>
              </a:p>
            </p:txBody>
          </p:sp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4F43B6E-1828-4CF6-BD4D-D827189D4603}"/>
                  </a:ext>
                </a:extLst>
              </p:cNvPr>
              <p:cNvSpPr/>
              <p:nvPr/>
            </p:nvSpPr>
            <p:spPr>
              <a:xfrm>
                <a:off x="2499586" y="838110"/>
                <a:ext cx="755844" cy="109700"/>
              </a:xfrm>
              <a:prstGeom prst="rightArrow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C965BA5E-9FB9-477E-B505-F39E5AB00D90}"/>
                  </a:ext>
                </a:extLst>
              </p:cNvPr>
              <p:cNvSpPr/>
              <p:nvPr/>
            </p:nvSpPr>
            <p:spPr>
              <a:xfrm>
                <a:off x="2492931" y="2601472"/>
                <a:ext cx="755844" cy="10970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08F1CCE-0FA2-4F09-A510-5EEE857CAD55}"/>
                  </a:ext>
                </a:extLst>
              </p:cNvPr>
              <p:cNvSpPr txBox="1"/>
              <p:nvPr/>
            </p:nvSpPr>
            <p:spPr>
              <a:xfrm>
                <a:off x="4375051" y="2174458"/>
                <a:ext cx="1642742" cy="59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Read from </a:t>
                </a:r>
              </a:p>
              <a:p>
                <a:r>
                  <a:rPr lang="en-US" sz="1050" dirty="0"/>
                  <a:t>address B</a:t>
                </a:r>
                <a:endParaRPr lang="en-GB" sz="105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205029-AC43-4D18-BF42-D16B621B7162}"/>
                  </a:ext>
                </a:extLst>
              </p:cNvPr>
              <p:cNvSpPr txBox="1"/>
              <p:nvPr/>
            </p:nvSpPr>
            <p:spPr>
              <a:xfrm>
                <a:off x="5981181" y="1875373"/>
                <a:ext cx="829469" cy="5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Right Operand</a:t>
                </a:r>
                <a:endParaRPr lang="en-GB" sz="900" dirty="0"/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29B279A-1499-4012-A219-F8729DBE404B}"/>
                </a:ext>
              </a:extLst>
            </p:cNvPr>
            <p:cNvSpPr/>
            <p:nvPr/>
          </p:nvSpPr>
          <p:spPr>
            <a:xfrm>
              <a:off x="6975205" y="2256524"/>
              <a:ext cx="581461" cy="26602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1285C-5489-4638-83FA-332E26D40D65}"/>
                </a:ext>
              </a:extLst>
            </p:cNvPr>
            <p:cNvSpPr txBox="1"/>
            <p:nvPr/>
          </p:nvSpPr>
          <p:spPr>
            <a:xfrm>
              <a:off x="7034838" y="2284043"/>
              <a:ext cx="3789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/8</a:t>
              </a:r>
              <a:endParaRPr lang="en-GB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18AB3A-ADA3-4CCE-B6BA-2239A7094E9E}"/>
                </a:ext>
              </a:extLst>
            </p:cNvPr>
            <p:cNvSpPr txBox="1"/>
            <p:nvPr/>
          </p:nvSpPr>
          <p:spPr>
            <a:xfrm>
              <a:off x="4098724" y="601585"/>
              <a:ext cx="128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Feedback ?!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34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3C366-2B1A-4D6B-9CAA-A1172583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68"/>
            <a:ext cx="12192000" cy="55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0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3E6CDE-0FA6-4325-AA1C-0B54FF63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95350"/>
            <a:ext cx="95631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9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78552-10E2-4994-ABB9-8F7FE114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12" y="1079564"/>
            <a:ext cx="8119911" cy="49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3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rt of emulation: Decoding the THUMB instruction set">
            <a:extLst>
              <a:ext uri="{FF2B5EF4-FFF2-40B4-BE49-F238E27FC236}">
                <a16:creationId xmlns:a16="http://schemas.microsoft.com/office/drawing/2014/main" id="{E9175BA5-5D92-42BC-BA2C-ECE40525A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0"/>
            <a:ext cx="6884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36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n Wider &#10;J: op &#10;target address ">
            <a:extLst>
              <a:ext uri="{FF2B5EF4-FFF2-40B4-BE49-F238E27FC236}">
                <a16:creationId xmlns:a16="http://schemas.microsoft.com/office/drawing/2014/main" id="{CE6FF5BF-FD31-4EE9-8EC8-A7810305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13031"/>
            <a:ext cx="11757949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7 &#10;43 &#10;aluop &#10;operation &#10;42 &#10;destination &#10;devices 0-31 &#10;38 &#10;37 &#10;34 &#10;33 &#10;sourced &#10;devices 0-1 &#10;30 &#10;29 &#10;25 &#10;24 &#10;AM &#10;devices 0-15 &#10;includes program counter devices &#10;direct address &#10;direct RAM address used when address mode-DIRECT otherwise redundant &#10;unused &#10;future use &#10;immediate &#10;address &#10;O-REGISTI &#10;I-DIREC &#10;immediate operand to alu &#10;used by source device IMMED ">
            <a:extLst>
              <a:ext uri="{FF2B5EF4-FFF2-40B4-BE49-F238E27FC236}">
                <a16:creationId xmlns:a16="http://schemas.microsoft.com/office/drawing/2014/main" id="{2E3DCD88-3E13-4277-A9ED-0666AE0E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" y="3922432"/>
            <a:ext cx="12192000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6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25253-6054-4468-BA6F-CC7FEAAB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8"/>
            <a:ext cx="12192000" cy="684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7A26A8-FABB-4382-A771-7DB80EA310DC}"/>
              </a:ext>
            </a:extLst>
          </p:cNvPr>
          <p:cNvSpPr/>
          <p:nvPr/>
        </p:nvSpPr>
        <p:spPr>
          <a:xfrm>
            <a:off x="2525486" y="478971"/>
            <a:ext cx="6420592" cy="712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9EE12-A102-495E-AFE3-CCE808CE094E}"/>
              </a:ext>
            </a:extLst>
          </p:cNvPr>
          <p:cNvSpPr txBox="1"/>
          <p:nvPr/>
        </p:nvSpPr>
        <p:spPr>
          <a:xfrm>
            <a:off x="-270412" y="31392"/>
            <a:ext cx="10505811" cy="144655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Feature Envy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DB23-2A80-4A62-A478-88656349C457}"/>
              </a:ext>
            </a:extLst>
          </p:cNvPr>
          <p:cNvSpPr txBox="1"/>
          <p:nvPr/>
        </p:nvSpPr>
        <p:spPr>
          <a:xfrm>
            <a:off x="-748278" y="5322146"/>
            <a:ext cx="115226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800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304800">
                    <a:schemeClr val="tx1"/>
                  </a:glow>
                </a:effectLst>
              </a:rPr>
              <a:t>Conditional Execution</a:t>
            </a:r>
          </a:p>
        </p:txBody>
      </p:sp>
    </p:spTree>
    <p:extLst>
      <p:ext uri="{BB962C8B-B14F-4D97-AF65-F5344CB8AC3E}">
        <p14:creationId xmlns:p14="http://schemas.microsoft.com/office/powerpoint/2010/main" val="2236443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196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AE3A75-B377-4F42-95E1-F4C207169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4" y="82339"/>
            <a:ext cx="710832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07A46C-CE20-4F10-95F9-1D3879FF84E0}"/>
              </a:ext>
            </a:extLst>
          </p:cNvPr>
          <p:cNvSpPr/>
          <p:nvPr/>
        </p:nvSpPr>
        <p:spPr>
          <a:xfrm>
            <a:off x="4241919" y="2054151"/>
            <a:ext cx="656111" cy="66738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570305-A8A1-4DDE-95EE-97BE07E5D1CE}"/>
              </a:ext>
            </a:extLst>
          </p:cNvPr>
          <p:cNvSpPr/>
          <p:nvPr/>
        </p:nvSpPr>
        <p:spPr>
          <a:xfrm>
            <a:off x="5564406" y="2054151"/>
            <a:ext cx="420364" cy="5837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B52EB-CFE7-4E37-A50F-2351980AE775}"/>
              </a:ext>
            </a:extLst>
          </p:cNvPr>
          <p:cNvSpPr txBox="1"/>
          <p:nvPr/>
        </p:nvSpPr>
        <p:spPr>
          <a:xfrm>
            <a:off x="880890" y="1897521"/>
            <a:ext cx="21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 applied to all instructions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9E187-854C-47EB-885F-A75B84364252}"/>
              </a:ext>
            </a:extLst>
          </p:cNvPr>
          <p:cNvCxnSpPr>
            <a:cxnSpLocks/>
          </p:cNvCxnSpPr>
          <p:nvPr/>
        </p:nvCxnSpPr>
        <p:spPr>
          <a:xfrm>
            <a:off x="2922440" y="2259998"/>
            <a:ext cx="1274337" cy="12784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754725-4798-4759-9403-C5A73954B34C}"/>
              </a:ext>
            </a:extLst>
          </p:cNvPr>
          <p:cNvSpPr txBox="1"/>
          <p:nvPr/>
        </p:nvSpPr>
        <p:spPr>
          <a:xfrm>
            <a:off x="717578" y="4179636"/>
            <a:ext cx="33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Switch determines if instruction updates status register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BBA1B5-ADB8-498A-9C7C-627D7122F5C7}"/>
              </a:ext>
            </a:extLst>
          </p:cNvPr>
          <p:cNvCxnSpPr>
            <a:cxnSpLocks/>
          </p:cNvCxnSpPr>
          <p:nvPr/>
        </p:nvCxnSpPr>
        <p:spPr>
          <a:xfrm flipV="1">
            <a:off x="3289240" y="2543852"/>
            <a:ext cx="2309835" cy="15156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6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4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1D8DB4-F9D1-4D4E-9871-BAE4E7A7C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2142067"/>
            <a:ext cx="9332326" cy="4575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470081-03D3-46EB-8AE7-9DBC76D41F91}"/>
              </a:ext>
            </a:extLst>
          </p:cNvPr>
          <p:cNvSpPr/>
          <p:nvPr/>
        </p:nvSpPr>
        <p:spPr>
          <a:xfrm>
            <a:off x="8737600" y="6024033"/>
            <a:ext cx="2230967" cy="778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0A9A0E-60C5-42CC-89C1-A6324BD3B1C8}"/>
              </a:ext>
            </a:extLst>
          </p:cNvPr>
          <p:cNvSpPr/>
          <p:nvPr/>
        </p:nvSpPr>
        <p:spPr>
          <a:xfrm>
            <a:off x="1621367" y="3373967"/>
            <a:ext cx="7768166" cy="13038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1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32AA5AE-9C26-4B01-92A5-3AD2FF849003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278577" y="4687291"/>
            <a:ext cx="286100" cy="61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59FEEF-12F8-4B85-8D2C-BE1DC7C45E9F}"/>
              </a:ext>
            </a:extLst>
          </p:cNvPr>
          <p:cNvCxnSpPr>
            <a:cxnSpLocks/>
          </p:cNvCxnSpPr>
          <p:nvPr/>
        </p:nvCxnSpPr>
        <p:spPr>
          <a:xfrm flipH="1" flipV="1">
            <a:off x="1730409" y="3463259"/>
            <a:ext cx="6419694" cy="139566"/>
          </a:xfrm>
          <a:prstGeom prst="bentConnector5">
            <a:avLst>
              <a:gd name="adj1" fmla="val -8902"/>
              <a:gd name="adj2" fmla="val 801340"/>
              <a:gd name="adj3" fmla="val 109419"/>
            </a:avLst>
          </a:prstGeom>
          <a:solidFill>
            <a:schemeClr val="accent4">
              <a:lumMod val="60000"/>
              <a:lumOff val="40000"/>
            </a:schemeClr>
          </a:solidFill>
          <a:ln w="101600" cmpd="sng">
            <a:solidFill>
              <a:schemeClr val="accent4"/>
            </a:solidFill>
            <a:prstDash val="solid"/>
            <a:headEnd w="med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4BE8AE-F1C3-401D-B171-4766FB78C3FF}"/>
              </a:ext>
            </a:extLst>
          </p:cNvPr>
          <p:cNvSpPr/>
          <p:nvPr/>
        </p:nvSpPr>
        <p:spPr>
          <a:xfrm>
            <a:off x="5699652" y="3671897"/>
            <a:ext cx="1252734" cy="2629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40983-B32C-4146-A95A-1B79A6316CDA}"/>
              </a:ext>
            </a:extLst>
          </p:cNvPr>
          <p:cNvSpPr txBox="1"/>
          <p:nvPr/>
        </p:nvSpPr>
        <p:spPr>
          <a:xfrm>
            <a:off x="5935278" y="3706831"/>
            <a:ext cx="105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67D43-28AE-4784-A52F-60990622001A}"/>
              </a:ext>
            </a:extLst>
          </p:cNvPr>
          <p:cNvSpPr/>
          <p:nvPr/>
        </p:nvSpPr>
        <p:spPr>
          <a:xfrm>
            <a:off x="6976107" y="3128663"/>
            <a:ext cx="735459" cy="941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3A632-0F56-4076-8E19-2F50F949573A}"/>
              </a:ext>
            </a:extLst>
          </p:cNvPr>
          <p:cNvSpPr/>
          <p:nvPr/>
        </p:nvSpPr>
        <p:spPr>
          <a:xfrm>
            <a:off x="4825517" y="2774081"/>
            <a:ext cx="876607" cy="1659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90B1-BC46-42CC-9C18-20B5842E0197}"/>
              </a:ext>
            </a:extLst>
          </p:cNvPr>
          <p:cNvSpPr txBox="1"/>
          <p:nvPr/>
        </p:nvSpPr>
        <p:spPr>
          <a:xfrm>
            <a:off x="4834994" y="3216932"/>
            <a:ext cx="77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x 8 Bit </a:t>
            </a:r>
          </a:p>
          <a:p>
            <a:r>
              <a:rPr lang="en-US" sz="1200" dirty="0"/>
              <a:t>Register File</a:t>
            </a:r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CD898C-E052-4591-A834-973B46A96E47}"/>
              </a:ext>
            </a:extLst>
          </p:cNvPr>
          <p:cNvSpPr txBox="1"/>
          <p:nvPr/>
        </p:nvSpPr>
        <p:spPr>
          <a:xfrm>
            <a:off x="3597262" y="3145812"/>
            <a:ext cx="685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 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D80FD-BAE5-4540-A456-ACE06637394E}"/>
              </a:ext>
            </a:extLst>
          </p:cNvPr>
          <p:cNvSpPr txBox="1"/>
          <p:nvPr/>
        </p:nvSpPr>
        <p:spPr>
          <a:xfrm>
            <a:off x="6951069" y="3196935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Left Operand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D3CA7-966D-47FE-A57B-30D658401F69}"/>
              </a:ext>
            </a:extLst>
          </p:cNvPr>
          <p:cNvSpPr txBox="1"/>
          <p:nvPr/>
        </p:nvSpPr>
        <p:spPr>
          <a:xfrm>
            <a:off x="7114518" y="3451883"/>
            <a:ext cx="54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ALU</a:t>
            </a:r>
            <a:endParaRPr lang="en-GB" sz="12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EF689CE-9FBA-407D-BBE8-8D36346584C3}"/>
              </a:ext>
            </a:extLst>
          </p:cNvPr>
          <p:cNvSpPr/>
          <p:nvPr/>
        </p:nvSpPr>
        <p:spPr>
          <a:xfrm>
            <a:off x="2607017" y="3324785"/>
            <a:ext cx="2208157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F0428-83F2-4BED-874C-F83DE5ECBADA}"/>
              </a:ext>
            </a:extLst>
          </p:cNvPr>
          <p:cNvSpPr txBox="1"/>
          <p:nvPr/>
        </p:nvSpPr>
        <p:spPr>
          <a:xfrm>
            <a:off x="3061625" y="3560464"/>
            <a:ext cx="118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Write address</a:t>
            </a:r>
            <a:endParaRPr lang="en-GB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651F0E-D76C-4464-AE9A-C1BD68252FE6}"/>
              </a:ext>
            </a:extLst>
          </p:cNvPr>
          <p:cNvSpPr txBox="1"/>
          <p:nvPr/>
        </p:nvSpPr>
        <p:spPr>
          <a:xfrm>
            <a:off x="5699652" y="2901334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A</a:t>
            </a:r>
            <a:endParaRPr lang="en-GB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609872-B381-4FFF-BC5D-E432515467D5}"/>
              </a:ext>
            </a:extLst>
          </p:cNvPr>
          <p:cNvSpPr txBox="1"/>
          <p:nvPr/>
        </p:nvSpPr>
        <p:spPr>
          <a:xfrm>
            <a:off x="3024930" y="2810770"/>
            <a:ext cx="124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A</a:t>
            </a:r>
            <a:endParaRPr lang="en-GB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49DE9-C7E2-4A76-9709-B03ABFED22BB}"/>
              </a:ext>
            </a:extLst>
          </p:cNvPr>
          <p:cNvSpPr txBox="1"/>
          <p:nvPr/>
        </p:nvSpPr>
        <p:spPr>
          <a:xfrm>
            <a:off x="3018614" y="4075355"/>
            <a:ext cx="128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 address B</a:t>
            </a:r>
            <a:endParaRPr lang="en-GB" sz="12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91A2A9A-AB27-46C7-B1FF-9DAB7BACB9E2}"/>
              </a:ext>
            </a:extLst>
          </p:cNvPr>
          <p:cNvSpPr/>
          <p:nvPr/>
        </p:nvSpPr>
        <p:spPr>
          <a:xfrm>
            <a:off x="4227863" y="3666971"/>
            <a:ext cx="587311" cy="7901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F430A5-BD71-4DBD-8305-234208A5AF22}"/>
              </a:ext>
            </a:extLst>
          </p:cNvPr>
          <p:cNvSpPr txBox="1"/>
          <p:nvPr/>
        </p:nvSpPr>
        <p:spPr>
          <a:xfrm>
            <a:off x="4408133" y="3358664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88AE6B-6DC6-46AF-BF95-947728E9BCAC}"/>
              </a:ext>
            </a:extLst>
          </p:cNvPr>
          <p:cNvSpPr/>
          <p:nvPr/>
        </p:nvSpPr>
        <p:spPr>
          <a:xfrm>
            <a:off x="5710887" y="3225025"/>
            <a:ext cx="1232611" cy="26293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CAF5A3-80FD-4791-9C04-B27CB9FF0135}"/>
              </a:ext>
            </a:extLst>
          </p:cNvPr>
          <p:cNvSpPr txBox="1"/>
          <p:nvPr/>
        </p:nvSpPr>
        <p:spPr>
          <a:xfrm>
            <a:off x="5894799" y="3257113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DD772A-C037-45E5-9C44-99FE9C81F499}"/>
              </a:ext>
            </a:extLst>
          </p:cNvPr>
          <p:cNvSpPr txBox="1"/>
          <p:nvPr/>
        </p:nvSpPr>
        <p:spPr>
          <a:xfrm>
            <a:off x="4395292" y="3699150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68116-548F-4E7A-B833-9BF385D7C93A}"/>
              </a:ext>
            </a:extLst>
          </p:cNvPr>
          <p:cNvSpPr txBox="1"/>
          <p:nvPr/>
        </p:nvSpPr>
        <p:spPr>
          <a:xfrm>
            <a:off x="4377130" y="419598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8E98AB-9EF1-4801-A82A-3D3350001E05}"/>
              </a:ext>
            </a:extLst>
          </p:cNvPr>
          <p:cNvSpPr txBox="1"/>
          <p:nvPr/>
        </p:nvSpPr>
        <p:spPr>
          <a:xfrm>
            <a:off x="4391897" y="2945607"/>
            <a:ext cx="317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/2</a:t>
            </a:r>
            <a:endParaRPr lang="en-GB" sz="9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4F43B6E-1828-4CF6-BD4D-D827189D4603}"/>
              </a:ext>
            </a:extLst>
          </p:cNvPr>
          <p:cNvSpPr/>
          <p:nvPr/>
        </p:nvSpPr>
        <p:spPr>
          <a:xfrm>
            <a:off x="4238206" y="2898756"/>
            <a:ext cx="587311" cy="79014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965BA5E-9FB9-477E-B505-F39E5AB00D90}"/>
              </a:ext>
            </a:extLst>
          </p:cNvPr>
          <p:cNvSpPr/>
          <p:nvPr/>
        </p:nvSpPr>
        <p:spPr>
          <a:xfrm>
            <a:off x="4233035" y="4168858"/>
            <a:ext cx="587311" cy="790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dk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8F1CCE-0FA2-4F09-A510-5EEE857CAD55}"/>
              </a:ext>
            </a:extLst>
          </p:cNvPr>
          <p:cNvSpPr txBox="1"/>
          <p:nvPr/>
        </p:nvSpPr>
        <p:spPr>
          <a:xfrm>
            <a:off x="5695492" y="3861291"/>
            <a:ext cx="1276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Read from </a:t>
            </a:r>
          </a:p>
          <a:p>
            <a:r>
              <a:rPr lang="en-US" sz="1050" dirty="0"/>
              <a:t>address B</a:t>
            </a:r>
            <a:endParaRPr lang="en-GB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205029-AC43-4D18-BF42-D16B621B7162}"/>
              </a:ext>
            </a:extLst>
          </p:cNvPr>
          <p:cNvSpPr txBox="1"/>
          <p:nvPr/>
        </p:nvSpPr>
        <p:spPr>
          <a:xfrm>
            <a:off x="6943497" y="3645868"/>
            <a:ext cx="64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Right Operand</a:t>
            </a:r>
            <a:endParaRPr lang="en-GB" sz="9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29B279A-1499-4012-A219-F8729DBE404B}"/>
              </a:ext>
            </a:extLst>
          </p:cNvPr>
          <p:cNvSpPr/>
          <p:nvPr/>
        </p:nvSpPr>
        <p:spPr>
          <a:xfrm>
            <a:off x="7711475" y="3459890"/>
            <a:ext cx="581461" cy="26602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1285C-5489-4638-83FA-332E26D40D65}"/>
              </a:ext>
            </a:extLst>
          </p:cNvPr>
          <p:cNvSpPr txBox="1"/>
          <p:nvPr/>
        </p:nvSpPr>
        <p:spPr>
          <a:xfrm>
            <a:off x="7771108" y="3487409"/>
            <a:ext cx="378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/8</a:t>
            </a:r>
            <a:endParaRPr lang="en-GB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18AB3A-ADA3-4CCE-B6BA-2239A7094E9E}"/>
              </a:ext>
            </a:extLst>
          </p:cNvPr>
          <p:cNvSpPr txBox="1"/>
          <p:nvPr/>
        </p:nvSpPr>
        <p:spPr>
          <a:xfrm>
            <a:off x="3942609" y="1926890"/>
            <a:ext cx="20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more feedback</a:t>
            </a:r>
            <a:endParaRPr lang="en-GB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0C1EA-3CE8-429E-9B40-73420B4FDFFE}"/>
              </a:ext>
            </a:extLst>
          </p:cNvPr>
          <p:cNvSpPr/>
          <p:nvPr/>
        </p:nvSpPr>
        <p:spPr>
          <a:xfrm>
            <a:off x="1730409" y="3128663"/>
            <a:ext cx="1228817" cy="6691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8 Bit  +</a:t>
            </a:r>
            <a:r>
              <a:rPr lang="en-US" sz="1200" dirty="0" err="1">
                <a:solidFill>
                  <a:schemeClr val="tx1"/>
                </a:solidFill>
              </a:rPr>
              <a:t>ve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Edge Triggered Flipflop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E4E3CD-AD5A-4808-8744-6DE714F605A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288920" y="4433455"/>
            <a:ext cx="3974901" cy="483150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0A73005-605C-4445-BEC5-53F46815FCA8}"/>
              </a:ext>
            </a:extLst>
          </p:cNvPr>
          <p:cNvCxnSpPr>
            <a:cxnSpLocks/>
            <a:stCxn id="57" idx="6"/>
            <a:endCxn id="3" idx="2"/>
          </p:cNvCxnSpPr>
          <p:nvPr/>
        </p:nvCxnSpPr>
        <p:spPr>
          <a:xfrm flipV="1">
            <a:off x="1825170" y="3797854"/>
            <a:ext cx="519648" cy="884816"/>
          </a:xfrm>
          <a:prstGeom prst="bent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2BEA22F-96D9-4A6D-9C93-70C2BB50560C}"/>
              </a:ext>
            </a:extLst>
          </p:cNvPr>
          <p:cNvSpPr/>
          <p:nvPr/>
        </p:nvSpPr>
        <p:spPr>
          <a:xfrm rot="5400000">
            <a:off x="1583608" y="4570517"/>
            <a:ext cx="195684" cy="23354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DF82AF-7C7F-4B94-B406-C0B7BD4E54D4}"/>
              </a:ext>
            </a:extLst>
          </p:cNvPr>
          <p:cNvSpPr/>
          <p:nvPr/>
        </p:nvSpPr>
        <p:spPr>
          <a:xfrm>
            <a:off x="1766809" y="4653940"/>
            <a:ext cx="58361" cy="57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FB9A72-8A9A-4C95-8572-55A37238E4DB}"/>
              </a:ext>
            </a:extLst>
          </p:cNvPr>
          <p:cNvSpPr txBox="1"/>
          <p:nvPr/>
        </p:nvSpPr>
        <p:spPr>
          <a:xfrm>
            <a:off x="545554" y="4653940"/>
            <a:ext cx="918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 Write  </a:t>
            </a:r>
            <a:r>
              <a:rPr lang="en-US" sz="1200" dirty="0" err="1"/>
              <a:t>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4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0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291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43E7D-679D-4674-BFC2-2B449FF60039}"/>
              </a:ext>
            </a:extLst>
          </p:cNvPr>
          <p:cNvSpPr txBox="1"/>
          <p:nvPr/>
        </p:nvSpPr>
        <p:spPr>
          <a:xfrm>
            <a:off x="7738534" y="6164031"/>
            <a:ext cx="416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Pseudo registers equivalent to “pc” but only get set when status flag is 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F63A908-3224-4BD5-99E4-857FF3F2B9F1}"/>
              </a:ext>
            </a:extLst>
          </p:cNvPr>
          <p:cNvSpPr/>
          <p:nvPr/>
        </p:nvSpPr>
        <p:spPr>
          <a:xfrm rot="16200000">
            <a:off x="8925984" y="5736908"/>
            <a:ext cx="728134" cy="317500"/>
          </a:xfrm>
          <a:prstGeom prst="rightArrow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294D-A484-47C0-A542-B0E3DBA77528}"/>
              </a:ext>
            </a:extLst>
          </p:cNvPr>
          <p:cNvSpPr txBox="1"/>
          <p:nvPr/>
        </p:nvSpPr>
        <p:spPr>
          <a:xfrm>
            <a:off x="262003" y="4010302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Regular devices on</a:t>
            </a:r>
          </a:p>
          <a:p>
            <a:r>
              <a:rPr lang="en-GB" dirty="0"/>
              <a:t>the bus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A64C7C6-B022-462E-AA61-CC2F39A13635}"/>
              </a:ext>
            </a:extLst>
          </p:cNvPr>
          <p:cNvSpPr/>
          <p:nvPr/>
        </p:nvSpPr>
        <p:spPr>
          <a:xfrm rot="20036052">
            <a:off x="1581810" y="3440764"/>
            <a:ext cx="157384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DBE33C-0C8D-4289-83CC-1D3D2F8B61C8}"/>
              </a:ext>
            </a:extLst>
          </p:cNvPr>
          <p:cNvSpPr/>
          <p:nvPr/>
        </p:nvSpPr>
        <p:spPr>
          <a:xfrm rot="2385646">
            <a:off x="1630472" y="4888051"/>
            <a:ext cx="1626893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C2B9AC-9A16-42F9-BB9C-B14F8D454075}"/>
              </a:ext>
            </a:extLst>
          </p:cNvPr>
          <p:cNvSpPr/>
          <p:nvPr/>
        </p:nvSpPr>
        <p:spPr>
          <a:xfrm rot="21100119">
            <a:off x="2373001" y="3824331"/>
            <a:ext cx="4806745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AAD13-08F4-4726-9B06-D021C7CBF57E}"/>
              </a:ext>
            </a:extLst>
          </p:cNvPr>
          <p:cNvSpPr/>
          <p:nvPr/>
        </p:nvSpPr>
        <p:spPr>
          <a:xfrm>
            <a:off x="7387167" y="3390900"/>
            <a:ext cx="4652433" cy="2065867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3DF8E2-EC54-402E-BADD-5E22F2EDE00E}"/>
              </a:ext>
            </a:extLst>
          </p:cNvPr>
          <p:cNvCxnSpPr/>
          <p:nvPr/>
        </p:nvCxnSpPr>
        <p:spPr>
          <a:xfrm flipV="1">
            <a:off x="7480300" y="3429000"/>
            <a:ext cx="4432300" cy="1964267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A1A8C3-188A-4108-B12A-F1FC172AB017}"/>
              </a:ext>
            </a:extLst>
          </p:cNvPr>
          <p:cNvCxnSpPr>
            <a:cxnSpLocks/>
          </p:cNvCxnSpPr>
          <p:nvPr/>
        </p:nvCxnSpPr>
        <p:spPr>
          <a:xfrm>
            <a:off x="7624233" y="3584999"/>
            <a:ext cx="4339167" cy="1871768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9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04151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470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147EE-3533-43C3-800F-C0CCA089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66" y="2076930"/>
            <a:ext cx="9072033" cy="41216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5041900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387166" y="3423652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0EF7F1-0680-419C-865F-945B2121CD3E}"/>
              </a:ext>
            </a:extLst>
          </p:cNvPr>
          <p:cNvSpPr/>
          <p:nvPr/>
        </p:nvSpPr>
        <p:spPr>
          <a:xfrm>
            <a:off x="2976033" y="4923367"/>
            <a:ext cx="4652433" cy="135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6C7D906-CD05-47B9-B52C-A42EEE2AF608}"/>
              </a:ext>
            </a:extLst>
          </p:cNvPr>
          <p:cNvSpPr/>
          <p:nvPr/>
        </p:nvSpPr>
        <p:spPr>
          <a:xfrm rot="10800000">
            <a:off x="5139266" y="3763432"/>
            <a:ext cx="304800" cy="11006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6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82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587C2-0EF0-4F68-B1F4-F0E5B4D1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37" y="2073272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7387167" y="2764367"/>
            <a:ext cx="4652433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ED7458-40F1-45B3-82E8-E6695696F8D8}"/>
              </a:ext>
            </a:extLst>
          </p:cNvPr>
          <p:cNvSpPr/>
          <p:nvPr/>
        </p:nvSpPr>
        <p:spPr>
          <a:xfrm>
            <a:off x="7294033" y="2625094"/>
            <a:ext cx="4832353" cy="958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455F796-FB45-4076-94D2-3A6DF0B7A71D}"/>
              </a:ext>
            </a:extLst>
          </p:cNvPr>
          <p:cNvSpPr/>
          <p:nvPr/>
        </p:nvSpPr>
        <p:spPr>
          <a:xfrm rot="3220271">
            <a:off x="8105404" y="3079159"/>
            <a:ext cx="304800" cy="30773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40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398C1-7392-45DC-AAC9-929ECCD72C55}"/>
              </a:ext>
            </a:extLst>
          </p:cNvPr>
          <p:cNvCxnSpPr/>
          <p:nvPr/>
        </p:nvCxnSpPr>
        <p:spPr>
          <a:xfrm>
            <a:off x="7535333" y="3429000"/>
            <a:ext cx="3856567" cy="2383367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B69015-FE1F-4585-8F39-B934B2D15F84}"/>
              </a:ext>
            </a:extLst>
          </p:cNvPr>
          <p:cNvCxnSpPr>
            <a:cxnSpLocks/>
          </p:cNvCxnSpPr>
          <p:nvPr/>
        </p:nvCxnSpPr>
        <p:spPr>
          <a:xfrm flipV="1">
            <a:off x="7590367" y="3429000"/>
            <a:ext cx="4351866" cy="2112433"/>
          </a:xfrm>
          <a:prstGeom prst="line">
            <a:avLst/>
          </a:prstGeom>
          <a:ln w="444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925E483-98B1-4A12-9A57-722EEC79772E}"/>
              </a:ext>
            </a:extLst>
          </p:cNvPr>
          <p:cNvSpPr/>
          <p:nvPr/>
        </p:nvSpPr>
        <p:spPr>
          <a:xfrm>
            <a:off x="7404103" y="3412067"/>
            <a:ext cx="4652433" cy="27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4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A8641391-4582-4641-87E2-7A67C6B9CF5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1185639" y="3796162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6B0B5C0D-7AA7-4A2A-8CB4-22FC3EA737BB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31529" y="2212037"/>
            <a:ext cx="1990760" cy="1197902"/>
          </a:xfrm>
          <a:prstGeom prst="bentConnector3">
            <a:avLst>
              <a:gd name="adj1" fmla="val 1891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BB6AD6-1E50-4387-B62D-026A0EE6F1F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85639" y="817605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1782894" y="2438510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1782894" y="3352313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5672417" y="171854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5672417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054724" y="3025060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079512" y="2577010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429470" y="2858211"/>
            <a:ext cx="6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785143" y="450792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729369" y="5287589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3894597" y="122839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3906992" y="166884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3910865" y="21098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3906991" y="254330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4657622" y="4272491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4652975" y="4125757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4634391" y="1807348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4621996" y="1366896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C5C765-D6DB-46C4-B03B-D3B18086DD2C}"/>
              </a:ext>
            </a:extLst>
          </p:cNvPr>
          <p:cNvSpPr txBox="1"/>
          <p:nvPr/>
        </p:nvSpPr>
        <p:spPr>
          <a:xfrm>
            <a:off x="1782894" y="2878506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2AE43-0CC2-4C7F-B2CA-B7B7893CAACF}"/>
              </a:ext>
            </a:extLst>
          </p:cNvPr>
          <p:cNvSpPr txBox="1"/>
          <p:nvPr/>
        </p:nvSpPr>
        <p:spPr>
          <a:xfrm>
            <a:off x="1779800" y="3806368"/>
            <a:ext cx="129212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74HCT373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7C699CC-33F5-40F9-833B-8CFACF5F78BB}"/>
              </a:ext>
            </a:extLst>
          </p:cNvPr>
          <p:cNvCxnSpPr>
            <a:cxnSpLocks/>
            <a:stCxn id="116" idx="3"/>
            <a:endCxn id="21" idx="1"/>
          </p:cNvCxnSpPr>
          <p:nvPr/>
        </p:nvCxnSpPr>
        <p:spPr>
          <a:xfrm>
            <a:off x="1054723" y="2996711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61F9FFD-D6F8-4432-BF9D-C89C2EF07F9C}"/>
              </a:ext>
            </a:extLst>
          </p:cNvPr>
          <p:cNvCxnSpPr>
            <a:cxnSpLocks/>
            <a:stCxn id="116" idx="3"/>
            <a:endCxn id="22" idx="1"/>
          </p:cNvCxnSpPr>
          <p:nvPr/>
        </p:nvCxnSpPr>
        <p:spPr>
          <a:xfrm>
            <a:off x="1054723" y="2996711"/>
            <a:ext cx="725077" cy="948157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049B1B-E9C5-47F2-88E3-069B4A0A2C90}"/>
              </a:ext>
            </a:extLst>
          </p:cNvPr>
          <p:cNvGrpSpPr/>
          <p:nvPr/>
        </p:nvGrpSpPr>
        <p:grpSpPr>
          <a:xfrm>
            <a:off x="3071921" y="1366896"/>
            <a:ext cx="838944" cy="2577973"/>
            <a:chOff x="4277102" y="1131029"/>
            <a:chExt cx="1071742" cy="28532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C898E3-1579-49A7-9D7B-C5407E394585}"/>
                </a:ext>
              </a:extLst>
            </p:cNvPr>
            <p:cNvCxnSpPr>
              <a:cxnSpLocks/>
              <a:stCxn id="55" idx="3"/>
              <a:endCxn id="3" idx="1"/>
            </p:cNvCxnSpPr>
            <p:nvPr/>
          </p:nvCxnSpPr>
          <p:spPr>
            <a:xfrm flipV="1">
              <a:off x="4281056" y="1131029"/>
              <a:ext cx="1047006" cy="133933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A05284-C583-4263-84D7-233A1EEC4AC0}"/>
                </a:ext>
              </a:extLst>
            </p:cNvPr>
            <p:cNvCxnSpPr>
              <a:cxnSpLocks/>
              <a:stCxn id="57" idx="3"/>
              <a:endCxn id="5" idx="1"/>
            </p:cNvCxnSpPr>
            <p:nvPr/>
          </p:nvCxnSpPr>
          <p:spPr>
            <a:xfrm flipV="1">
              <a:off x="4281056" y="2106597"/>
              <a:ext cx="1067788" cy="137514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BE3851E-3BD1-4B26-AC92-8BCEB4E69DE4}"/>
                </a:ext>
              </a:extLst>
            </p:cNvPr>
            <p:cNvCxnSpPr>
              <a:cxnSpLocks/>
              <a:stCxn id="21" idx="3"/>
              <a:endCxn id="4" idx="1"/>
            </p:cNvCxnSpPr>
            <p:nvPr/>
          </p:nvCxnSpPr>
          <p:spPr>
            <a:xfrm flipV="1">
              <a:off x="4281056" y="1618514"/>
              <a:ext cx="1062840" cy="133882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5BDDC0A-487A-44DB-9265-ABBB73894097}"/>
                </a:ext>
              </a:extLst>
            </p:cNvPr>
            <p:cNvCxnSpPr>
              <a:cxnSpLocks/>
              <a:stCxn id="22" idx="3"/>
              <a:endCxn id="6" idx="1"/>
            </p:cNvCxnSpPr>
            <p:nvPr/>
          </p:nvCxnSpPr>
          <p:spPr>
            <a:xfrm flipV="1">
              <a:off x="4277102" y="2586350"/>
              <a:ext cx="1066793" cy="139793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9D2E-4434-43A6-8B06-564A70F9467F}"/>
              </a:ext>
            </a:extLst>
          </p:cNvPr>
          <p:cNvSpPr txBox="1"/>
          <p:nvPr/>
        </p:nvSpPr>
        <p:spPr>
          <a:xfrm>
            <a:off x="3913182" y="3519163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1A93EA-8094-4084-BFD8-3BF51F8E5E4A}"/>
              </a:ext>
            </a:extLst>
          </p:cNvPr>
          <p:cNvSpPr txBox="1"/>
          <p:nvPr/>
        </p:nvSpPr>
        <p:spPr>
          <a:xfrm>
            <a:off x="3925576" y="3959615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C64836-89B1-4F7D-B119-9A720BD36F26}"/>
              </a:ext>
            </a:extLst>
          </p:cNvPr>
          <p:cNvSpPr txBox="1"/>
          <p:nvPr/>
        </p:nvSpPr>
        <p:spPr>
          <a:xfrm>
            <a:off x="3929450" y="44006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F9421C-5648-41A3-AF0E-29CA4FEDBB46}"/>
              </a:ext>
            </a:extLst>
          </p:cNvPr>
          <p:cNvSpPr txBox="1"/>
          <p:nvPr/>
        </p:nvSpPr>
        <p:spPr>
          <a:xfrm>
            <a:off x="3925576" y="483407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74245</a:t>
            </a:r>
            <a:endParaRPr lang="en-GB" sz="1200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A7BA943-703A-4EB3-85AE-F74B3736FA64}"/>
              </a:ext>
            </a:extLst>
          </p:cNvPr>
          <p:cNvGrpSpPr/>
          <p:nvPr/>
        </p:nvGrpSpPr>
        <p:grpSpPr>
          <a:xfrm flipV="1">
            <a:off x="3087411" y="2586146"/>
            <a:ext cx="838944" cy="2464471"/>
            <a:chOff x="4277102" y="1162405"/>
            <a:chExt cx="1071742" cy="285325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A947C0-ED1C-4802-B0EC-AF63929B8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162405"/>
              <a:ext cx="1047006" cy="133933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78D910-DE4C-4A5E-BBE5-1CD27AA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2137973"/>
              <a:ext cx="1067788" cy="1375147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F1F71BD-FAD5-4EE8-87FD-256C1270D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1056" y="1649890"/>
              <a:ext cx="1062840" cy="133882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AD3C9D-16DB-4CAD-B437-2734F5155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102" y="2617726"/>
              <a:ext cx="1066793" cy="139793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5A6EEC3-61D0-48D3-8522-BDB36AE3D916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4640581" y="3657663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A9D80A66-BA31-4622-9DE3-8926593B2D3D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 flipV="1">
            <a:off x="4652975" y="4272491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A40AF0F-9F42-4161-8FC1-BDF7F9D88F62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4638264" y="1857044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F652610-F2A2-4B61-B4A0-061B5351CA2D}"/>
              </a:ext>
            </a:extLst>
          </p:cNvPr>
          <p:cNvCxnSpPr>
            <a:cxnSpLocks/>
            <a:stCxn id="6" idx="3"/>
            <a:endCxn id="76" idx="1"/>
          </p:cNvCxnSpPr>
          <p:nvPr/>
        </p:nvCxnSpPr>
        <p:spPr>
          <a:xfrm flipV="1">
            <a:off x="4634390" y="1857044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2736B302-E00B-48CB-ADFE-DE01ADD7DB5D}"/>
              </a:ext>
            </a:extLst>
          </p:cNvPr>
          <p:cNvSpPr txBox="1"/>
          <p:nvPr/>
        </p:nvSpPr>
        <p:spPr>
          <a:xfrm>
            <a:off x="2813956" y="57395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8A9D98-BD7F-443D-8239-9D03E4B99C51}"/>
              </a:ext>
            </a:extLst>
          </p:cNvPr>
          <p:cNvSpPr txBox="1"/>
          <p:nvPr/>
        </p:nvSpPr>
        <p:spPr>
          <a:xfrm>
            <a:off x="2696211" y="5561142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5C74802-EA7A-4B6C-A8AC-5E61A2D60DB4}"/>
              </a:ext>
            </a:extLst>
          </p:cNvPr>
          <p:cNvSpPr txBox="1"/>
          <p:nvPr/>
        </p:nvSpPr>
        <p:spPr>
          <a:xfrm>
            <a:off x="587226" y="1473470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D4CD212-51EC-497B-B226-B92B8C4EF011}"/>
              </a:ext>
            </a:extLst>
          </p:cNvPr>
          <p:cNvSpPr txBox="1"/>
          <p:nvPr/>
        </p:nvSpPr>
        <p:spPr>
          <a:xfrm>
            <a:off x="1996311" y="1599274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58A6DF8-3474-4927-BC6D-B6ED0898D171}"/>
              </a:ext>
            </a:extLst>
          </p:cNvPr>
          <p:cNvSpPr txBox="1"/>
          <p:nvPr/>
        </p:nvSpPr>
        <p:spPr>
          <a:xfrm>
            <a:off x="1135290" y="3302284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F2AEEB6-546F-4549-A688-1A128DDB09FE}"/>
              </a:ext>
            </a:extLst>
          </p:cNvPr>
          <p:cNvSpPr txBox="1"/>
          <p:nvPr/>
        </p:nvSpPr>
        <p:spPr>
          <a:xfrm>
            <a:off x="3343817" y="206949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BE4A41-11E5-48DB-A26C-4CC8C65BEB5A}"/>
              </a:ext>
            </a:extLst>
          </p:cNvPr>
          <p:cNvSpPr txBox="1"/>
          <p:nvPr/>
        </p:nvSpPr>
        <p:spPr>
          <a:xfrm>
            <a:off x="3346135" y="366467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12B01AE-7C2B-4F13-97D3-325DD0E6A21A}"/>
              </a:ext>
            </a:extLst>
          </p:cNvPr>
          <p:cNvSpPr txBox="1"/>
          <p:nvPr/>
        </p:nvSpPr>
        <p:spPr>
          <a:xfrm>
            <a:off x="1417261" y="79326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B0F9B32-3465-4E2D-BE8B-13D3BA0AAC83}"/>
              </a:ext>
            </a:extLst>
          </p:cNvPr>
          <p:cNvSpPr txBox="1"/>
          <p:nvPr/>
        </p:nvSpPr>
        <p:spPr>
          <a:xfrm>
            <a:off x="1321206" y="181224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C1EE84-1F18-426F-823F-D7315CB0D8B7}"/>
              </a:ext>
            </a:extLst>
          </p:cNvPr>
          <p:cNvSpPr txBox="1"/>
          <p:nvPr/>
        </p:nvSpPr>
        <p:spPr>
          <a:xfrm>
            <a:off x="1452895" y="5761223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D86946-2DC9-4139-A33D-4A7F49723A60}"/>
              </a:ext>
            </a:extLst>
          </p:cNvPr>
          <p:cNvSpPr txBox="1"/>
          <p:nvPr/>
        </p:nvSpPr>
        <p:spPr>
          <a:xfrm>
            <a:off x="4876368" y="186356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68F60E-1757-4DBF-BAB5-99E6E4896019}"/>
              </a:ext>
            </a:extLst>
          </p:cNvPr>
          <p:cNvSpPr txBox="1"/>
          <p:nvPr/>
        </p:nvSpPr>
        <p:spPr>
          <a:xfrm>
            <a:off x="4835406" y="4133991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A0FE48D-65E8-4AA0-94C5-64469E3E1866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7245341" y="3980655"/>
            <a:ext cx="3091243" cy="1997708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B82C0258-3A6E-497C-A64E-49FE968DBCEF}"/>
              </a:ext>
            </a:extLst>
          </p:cNvPr>
          <p:cNvCxnSpPr>
            <a:cxnSpLocks/>
            <a:stCxn id="120" idx="3"/>
            <a:endCxn id="82" idx="1"/>
          </p:cNvCxnSpPr>
          <p:nvPr/>
        </p:nvCxnSpPr>
        <p:spPr>
          <a:xfrm flipV="1">
            <a:off x="8783412" y="1551389"/>
            <a:ext cx="1170887" cy="46321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006A8E7-DDCE-408B-993E-59592CC378C7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245341" y="1002098"/>
            <a:ext cx="3085052" cy="1725702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A9A5B89-0944-4F7B-9FA5-3685AA3E64A5}"/>
              </a:ext>
            </a:extLst>
          </p:cNvPr>
          <p:cNvSpPr txBox="1"/>
          <p:nvPr/>
        </p:nvSpPr>
        <p:spPr>
          <a:xfrm>
            <a:off x="11732119" y="190303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endParaRPr lang="en-GB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1E9F6-DC23-4659-BA7D-AF89A48A027A}"/>
              </a:ext>
            </a:extLst>
          </p:cNvPr>
          <p:cNvSpPr txBox="1"/>
          <p:nvPr/>
        </p:nvSpPr>
        <p:spPr>
          <a:xfrm>
            <a:off x="11732119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endParaRPr lang="en-GB" sz="12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79D0BBF-CE24-4C3C-8A94-2ABBDDFA2A84}"/>
              </a:ext>
            </a:extLst>
          </p:cNvPr>
          <p:cNvCxnSpPr>
            <a:cxnSpLocks/>
          </p:cNvCxnSpPr>
          <p:nvPr/>
        </p:nvCxnSpPr>
        <p:spPr>
          <a:xfrm>
            <a:off x="8440034" y="3221648"/>
            <a:ext cx="728171" cy="465753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2635A9B9-DD53-4C2C-A582-4533A446CB02}"/>
              </a:ext>
            </a:extLst>
          </p:cNvPr>
          <p:cNvCxnSpPr>
            <a:cxnSpLocks/>
          </p:cNvCxnSpPr>
          <p:nvPr/>
        </p:nvCxnSpPr>
        <p:spPr>
          <a:xfrm flipV="1">
            <a:off x="8464823" y="2773598"/>
            <a:ext cx="703382" cy="448051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800DCC4-25CE-4101-8D2A-F1422A30DDE4}"/>
              </a:ext>
            </a:extLst>
          </p:cNvPr>
          <p:cNvSpPr txBox="1"/>
          <p:nvPr/>
        </p:nvSpPr>
        <p:spPr>
          <a:xfrm>
            <a:off x="7549217" y="3054799"/>
            <a:ext cx="89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In</a:t>
            </a:r>
            <a:endParaRPr lang="en-GB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7BDBA9-96B2-4D71-985C-014367299048}"/>
              </a:ext>
            </a:extLst>
          </p:cNvPr>
          <p:cNvSpPr txBox="1"/>
          <p:nvPr/>
        </p:nvSpPr>
        <p:spPr>
          <a:xfrm>
            <a:off x="6844845" y="635285"/>
            <a:ext cx="1814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register read select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402D1-C73B-430E-A179-B104867A529B}"/>
              </a:ext>
            </a:extLst>
          </p:cNvPr>
          <p:cNvSpPr txBox="1"/>
          <p:nvPr/>
        </p:nvSpPr>
        <p:spPr>
          <a:xfrm>
            <a:off x="6789071" y="5472082"/>
            <a:ext cx="176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register read select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9CD4B5-38A7-42AD-B584-1FCBBEF23AAB}"/>
              </a:ext>
            </a:extLst>
          </p:cNvPr>
          <p:cNvSpPr txBox="1"/>
          <p:nvPr/>
        </p:nvSpPr>
        <p:spPr>
          <a:xfrm>
            <a:off x="9954299" y="1412889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234F9D-F7E7-4083-94BB-CBE5EB78DC21}"/>
              </a:ext>
            </a:extLst>
          </p:cNvPr>
          <p:cNvSpPr txBox="1"/>
          <p:nvPr/>
        </p:nvSpPr>
        <p:spPr>
          <a:xfrm>
            <a:off x="9966694" y="185334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D9EFFE-0814-4A94-970F-70E62A623341}"/>
              </a:ext>
            </a:extLst>
          </p:cNvPr>
          <p:cNvSpPr txBox="1"/>
          <p:nvPr/>
        </p:nvSpPr>
        <p:spPr>
          <a:xfrm>
            <a:off x="9970567" y="2294334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E15BF-5114-4106-B8D7-E51B9F7EEFE5}"/>
              </a:ext>
            </a:extLst>
          </p:cNvPr>
          <p:cNvSpPr txBox="1"/>
          <p:nvPr/>
        </p:nvSpPr>
        <p:spPr>
          <a:xfrm>
            <a:off x="9966693" y="2727800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9DABD30-6438-4560-A923-899941159BFB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10717324" y="4456984"/>
            <a:ext cx="1014795" cy="288919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63BCF40-C747-4E39-9FA5-B2D4C91277CE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10712677" y="4310250"/>
            <a:ext cx="1019442" cy="14673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FBEA3EB-4D46-462E-8747-6A7DCFD8EC5D}"/>
              </a:ext>
            </a:extLst>
          </p:cNvPr>
          <p:cNvCxnSpPr>
            <a:cxnSpLocks/>
            <a:stCxn id="83" idx="3"/>
            <a:endCxn id="67" idx="1"/>
          </p:cNvCxnSpPr>
          <p:nvPr/>
        </p:nvCxnSpPr>
        <p:spPr>
          <a:xfrm>
            <a:off x="10694093" y="1991841"/>
            <a:ext cx="1038026" cy="4969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E425113-B107-4B3D-8A83-313CC4517E57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10681698" y="1551389"/>
            <a:ext cx="1050421" cy="49014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95937D2B-C197-4990-BE00-4BE69FDBAE8B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8440034" y="3193299"/>
            <a:ext cx="728171" cy="20295"/>
          </a:xfrm>
          <a:prstGeom prst="bentConnector3">
            <a:avLst>
              <a:gd name="adj1" fmla="val 5000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21C7BB8-5D6B-4FA5-8071-0F8943657C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1391" y="3707737"/>
            <a:ext cx="505104" cy="362334"/>
          </a:xfrm>
          <a:prstGeom prst="bentConnector3">
            <a:avLst>
              <a:gd name="adj1" fmla="val 97188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DE6CB0-FCD2-4F54-8CF3-8F207E350574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9134718" y="1551389"/>
            <a:ext cx="819581" cy="12101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C59DFF-6848-48B6-8335-9F39E6207E57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9134718" y="2432834"/>
            <a:ext cx="835849" cy="12424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3DB52C8-8635-4CBC-9A9C-AAB5BB72A0D9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9134718" y="1991841"/>
            <a:ext cx="831976" cy="120965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5AABEBB-EF7F-48FF-A72C-27136E8915F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9131623" y="2866301"/>
            <a:ext cx="835070" cy="126306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80D6A29-2D79-4FBF-A23A-17BD91BD4997}"/>
              </a:ext>
            </a:extLst>
          </p:cNvPr>
          <p:cNvSpPr txBox="1"/>
          <p:nvPr/>
        </p:nvSpPr>
        <p:spPr>
          <a:xfrm>
            <a:off x="9972884" y="3703656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B506CD-7595-4577-BBB8-98F673187144}"/>
              </a:ext>
            </a:extLst>
          </p:cNvPr>
          <p:cNvSpPr txBox="1"/>
          <p:nvPr/>
        </p:nvSpPr>
        <p:spPr>
          <a:xfrm>
            <a:off x="9985278" y="4144108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84B532-C4C0-41BA-9012-806CA9BAA103}"/>
              </a:ext>
            </a:extLst>
          </p:cNvPr>
          <p:cNvSpPr txBox="1"/>
          <p:nvPr/>
        </p:nvSpPr>
        <p:spPr>
          <a:xfrm>
            <a:off x="9989152" y="4585101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A0745E-3043-4F79-B4DA-E39929AF611C}"/>
              </a:ext>
            </a:extLst>
          </p:cNvPr>
          <p:cNvSpPr txBox="1"/>
          <p:nvPr/>
        </p:nvSpPr>
        <p:spPr>
          <a:xfrm>
            <a:off x="9985278" y="5018567"/>
            <a:ext cx="7273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74574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8FDF31-6616-4293-9AED-DBB86AC51B53}"/>
              </a:ext>
            </a:extLst>
          </p:cNvPr>
          <p:cNvCxnSpPr>
            <a:cxnSpLocks/>
          </p:cNvCxnSpPr>
          <p:nvPr/>
        </p:nvCxnSpPr>
        <p:spPr>
          <a:xfrm>
            <a:off x="9150208" y="4078274"/>
            <a:ext cx="819581" cy="11568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9164EC1-E89F-4119-AF3E-B020EB592770}"/>
              </a:ext>
            </a:extLst>
          </p:cNvPr>
          <p:cNvCxnSpPr>
            <a:cxnSpLocks/>
          </p:cNvCxnSpPr>
          <p:nvPr/>
        </p:nvCxnSpPr>
        <p:spPr>
          <a:xfrm>
            <a:off x="9150208" y="3204703"/>
            <a:ext cx="835849" cy="11877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F3DADDF-1403-409A-9B9F-938560992770}"/>
              </a:ext>
            </a:extLst>
          </p:cNvPr>
          <p:cNvCxnSpPr>
            <a:cxnSpLocks/>
          </p:cNvCxnSpPr>
          <p:nvPr/>
        </p:nvCxnSpPr>
        <p:spPr>
          <a:xfrm>
            <a:off x="9150208" y="3657650"/>
            <a:ext cx="831976" cy="1156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E48A59-CFF1-4290-8012-AA6504669DFC}"/>
              </a:ext>
            </a:extLst>
          </p:cNvPr>
          <p:cNvCxnSpPr>
            <a:cxnSpLocks/>
          </p:cNvCxnSpPr>
          <p:nvPr/>
        </p:nvCxnSpPr>
        <p:spPr>
          <a:xfrm>
            <a:off x="9147113" y="2770639"/>
            <a:ext cx="835070" cy="12074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B749BF8-1E0C-4310-AAE7-9166377D483D}"/>
              </a:ext>
            </a:extLst>
          </p:cNvPr>
          <p:cNvCxnSpPr>
            <a:cxnSpLocks/>
            <a:stCxn id="103" idx="3"/>
            <a:endCxn id="68" idx="1"/>
          </p:cNvCxnSpPr>
          <p:nvPr/>
        </p:nvCxnSpPr>
        <p:spPr>
          <a:xfrm>
            <a:off x="10700283" y="3842156"/>
            <a:ext cx="1031836" cy="614828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21C17ED-2435-47AE-9BB7-BB8EA7F2198A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 flipV="1">
            <a:off x="10712677" y="4456984"/>
            <a:ext cx="1019442" cy="700083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93E02BD0-8439-4E1F-BCB0-7817690809EE}"/>
              </a:ext>
            </a:extLst>
          </p:cNvPr>
          <p:cNvCxnSpPr>
            <a:cxnSpLocks/>
            <a:stCxn id="84" idx="3"/>
            <a:endCxn id="67" idx="1"/>
          </p:cNvCxnSpPr>
          <p:nvPr/>
        </p:nvCxnSpPr>
        <p:spPr>
          <a:xfrm flipV="1">
            <a:off x="10697966" y="2041537"/>
            <a:ext cx="1034153" cy="39129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3118BE5-07D2-469F-959C-5048A76D47A6}"/>
              </a:ext>
            </a:extLst>
          </p:cNvPr>
          <p:cNvCxnSpPr>
            <a:cxnSpLocks/>
            <a:stCxn id="85" idx="3"/>
            <a:endCxn id="67" idx="1"/>
          </p:cNvCxnSpPr>
          <p:nvPr/>
        </p:nvCxnSpPr>
        <p:spPr>
          <a:xfrm flipV="1">
            <a:off x="10694092" y="2041537"/>
            <a:ext cx="1038027" cy="82476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B28EB3D-1874-4559-AE45-6E8C92BB6AAC}"/>
              </a:ext>
            </a:extLst>
          </p:cNvPr>
          <p:cNvSpPr txBox="1"/>
          <p:nvPr/>
        </p:nvSpPr>
        <p:spPr>
          <a:xfrm>
            <a:off x="8873658" y="75844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2E998B8-1D73-45FC-88FF-86BC9CBB0FB5}"/>
              </a:ext>
            </a:extLst>
          </p:cNvPr>
          <p:cNvSpPr txBox="1"/>
          <p:nvPr/>
        </p:nvSpPr>
        <p:spPr>
          <a:xfrm>
            <a:off x="8755913" y="5745635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022E71-74D0-42B3-AD52-A769C84985C2}"/>
              </a:ext>
            </a:extLst>
          </p:cNvPr>
          <p:cNvSpPr txBox="1"/>
          <p:nvPr/>
        </p:nvSpPr>
        <p:spPr>
          <a:xfrm>
            <a:off x="6646928" y="1657963"/>
            <a:ext cx="151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Register write select</a:t>
            </a:r>
            <a:endParaRPr lang="en-GB" sz="12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AE63792-0B8A-430B-8FEE-C56B01045DB5}"/>
              </a:ext>
            </a:extLst>
          </p:cNvPr>
          <p:cNvSpPr txBox="1"/>
          <p:nvPr/>
        </p:nvSpPr>
        <p:spPr>
          <a:xfrm>
            <a:off x="8056013" y="1783767"/>
            <a:ext cx="72739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Decode logic</a:t>
            </a:r>
            <a:endParaRPr lang="en-GB" sz="12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8B74DE-F635-401C-B9C5-81F795117ED5}"/>
              </a:ext>
            </a:extLst>
          </p:cNvPr>
          <p:cNvSpPr txBox="1"/>
          <p:nvPr/>
        </p:nvSpPr>
        <p:spPr>
          <a:xfrm>
            <a:off x="8455741" y="3275057"/>
            <a:ext cx="3253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552B929-6060-4496-BF19-A6033A97B623}"/>
              </a:ext>
            </a:extLst>
          </p:cNvPr>
          <p:cNvSpPr txBox="1"/>
          <p:nvPr/>
        </p:nvSpPr>
        <p:spPr>
          <a:xfrm>
            <a:off x="9403519" y="2253992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9053DF-EE1D-47B6-A2A9-C06DBDBA3693}"/>
              </a:ext>
            </a:extLst>
          </p:cNvPr>
          <p:cNvSpPr txBox="1"/>
          <p:nvPr/>
        </p:nvSpPr>
        <p:spPr>
          <a:xfrm>
            <a:off x="9405837" y="3849168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38BBB9C-4B41-4979-9639-9A66B0434345}"/>
              </a:ext>
            </a:extLst>
          </p:cNvPr>
          <p:cNvSpPr txBox="1"/>
          <p:nvPr/>
        </p:nvSpPr>
        <p:spPr>
          <a:xfrm>
            <a:off x="7476963" y="977759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3FD81C-C2F7-407B-ACF3-60CA449D4B3D}"/>
              </a:ext>
            </a:extLst>
          </p:cNvPr>
          <p:cNvSpPr txBox="1"/>
          <p:nvPr/>
        </p:nvSpPr>
        <p:spPr>
          <a:xfrm>
            <a:off x="7380907" y="1996735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0D2406-7E54-4188-918F-0F9BF0CC27F0}"/>
              </a:ext>
            </a:extLst>
          </p:cNvPr>
          <p:cNvSpPr txBox="1"/>
          <p:nvPr/>
        </p:nvSpPr>
        <p:spPr>
          <a:xfrm>
            <a:off x="7512597" y="5945716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2</a:t>
            </a:r>
            <a:endParaRPr lang="en-US" sz="12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116A223-CA9A-4AF3-84E8-62A3503FB94F}"/>
              </a:ext>
            </a:extLst>
          </p:cNvPr>
          <p:cNvSpPr txBox="1"/>
          <p:nvPr/>
        </p:nvSpPr>
        <p:spPr>
          <a:xfrm>
            <a:off x="10936070" y="2048057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56ADDE-B40E-4DFD-A9C9-BBB5621FDE52}"/>
              </a:ext>
            </a:extLst>
          </p:cNvPr>
          <p:cNvSpPr txBox="1"/>
          <p:nvPr/>
        </p:nvSpPr>
        <p:spPr>
          <a:xfrm>
            <a:off x="10895108" y="4318484"/>
            <a:ext cx="32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GB" sz="1200" dirty="0"/>
              <a:t>8</a:t>
            </a:r>
            <a:endParaRPr lang="en-US" sz="1200" dirty="0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1E5494BC-CC11-4499-B5AE-CA4F25DA98A1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8783412" y="2014600"/>
            <a:ext cx="1232592" cy="3067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83DC719C-243D-4BCE-955E-1C944F6E6461}"/>
              </a:ext>
            </a:extLst>
          </p:cNvPr>
          <p:cNvCxnSpPr>
            <a:cxnSpLocks/>
            <a:stCxn id="120" idx="3"/>
            <a:endCxn id="84" idx="1"/>
          </p:cNvCxnSpPr>
          <p:nvPr/>
        </p:nvCxnSpPr>
        <p:spPr>
          <a:xfrm>
            <a:off x="8783412" y="2014600"/>
            <a:ext cx="1187155" cy="418234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9473469-DD79-47C2-82B7-34FF993E8819}"/>
              </a:ext>
            </a:extLst>
          </p:cNvPr>
          <p:cNvCxnSpPr>
            <a:cxnSpLocks/>
            <a:stCxn id="120" idx="3"/>
            <a:endCxn id="85" idx="1"/>
          </p:cNvCxnSpPr>
          <p:nvPr/>
        </p:nvCxnSpPr>
        <p:spPr>
          <a:xfrm>
            <a:off x="8783412" y="2014600"/>
            <a:ext cx="1183281" cy="851700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0669C90F-350F-49B6-83AA-3E19F1C6D8FC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8783412" y="2014600"/>
            <a:ext cx="1189472" cy="182755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53C0BC09-D482-478B-9B12-F8A2C96B8D56}"/>
              </a:ext>
            </a:extLst>
          </p:cNvPr>
          <p:cNvCxnSpPr>
            <a:cxnSpLocks/>
            <a:stCxn id="120" idx="3"/>
            <a:endCxn id="105" idx="1"/>
          </p:cNvCxnSpPr>
          <p:nvPr/>
        </p:nvCxnSpPr>
        <p:spPr>
          <a:xfrm>
            <a:off x="8783412" y="2014600"/>
            <a:ext cx="1201866" cy="2268008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1AC3778-B02A-4940-8330-E30ECF3ACAD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321088" y="2014599"/>
            <a:ext cx="734925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0965E360-03DD-4EDC-B822-FA335AAAB623}"/>
              </a:ext>
            </a:extLst>
          </p:cNvPr>
          <p:cNvCxnSpPr>
            <a:cxnSpLocks/>
            <a:stCxn id="120" idx="3"/>
            <a:endCxn id="106" idx="1"/>
          </p:cNvCxnSpPr>
          <p:nvPr/>
        </p:nvCxnSpPr>
        <p:spPr>
          <a:xfrm>
            <a:off x="8783412" y="2014600"/>
            <a:ext cx="1205740" cy="270900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49F63A6-9AB5-44EC-8C63-F71622CB703F}"/>
              </a:ext>
            </a:extLst>
          </p:cNvPr>
          <p:cNvCxnSpPr>
            <a:cxnSpLocks/>
            <a:stCxn id="120" idx="3"/>
            <a:endCxn id="107" idx="1"/>
          </p:cNvCxnSpPr>
          <p:nvPr/>
        </p:nvCxnSpPr>
        <p:spPr>
          <a:xfrm>
            <a:off x="8783412" y="2014600"/>
            <a:ext cx="1201866" cy="3142467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2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089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6655F-A2F9-4889-8DEE-4C555B9E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23" y="2078028"/>
            <a:ext cx="9067800" cy="412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21F0B4-AE98-490E-B69F-FEB7DC006D2B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B3141-08BC-4493-8A52-FC6576484CE0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F55776-CAF1-4326-8166-C9BA9402DA34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10230-DA9C-4522-B402-ACF511C18D55}"/>
              </a:ext>
            </a:extLst>
          </p:cNvPr>
          <p:cNvSpPr/>
          <p:nvPr/>
        </p:nvSpPr>
        <p:spPr>
          <a:xfrm>
            <a:off x="2370667" y="567267"/>
            <a:ext cx="9135533" cy="6942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6E5D1-8AFE-4D3A-B339-478FF21DAD65}"/>
              </a:ext>
            </a:extLst>
          </p:cNvPr>
          <p:cNvSpPr txBox="1"/>
          <p:nvPr/>
        </p:nvSpPr>
        <p:spPr>
          <a:xfrm>
            <a:off x="3381658" y="27846"/>
            <a:ext cx="563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Fewer bits needed now to encode the devices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B2B368F-BB6F-4EF5-B4D5-BF1A7F3B4105}"/>
              </a:ext>
            </a:extLst>
          </p:cNvPr>
          <p:cNvSpPr/>
          <p:nvPr/>
        </p:nvSpPr>
        <p:spPr>
          <a:xfrm>
            <a:off x="3966633" y="317042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1F7B3A-AF48-4AA3-8D10-209887A6BF02}"/>
              </a:ext>
            </a:extLst>
          </p:cNvPr>
          <p:cNvSpPr/>
          <p:nvPr/>
        </p:nvSpPr>
        <p:spPr>
          <a:xfrm>
            <a:off x="5600700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D491B98-1BD2-4972-AE21-5C53CF206BE0}"/>
              </a:ext>
            </a:extLst>
          </p:cNvPr>
          <p:cNvSpPr/>
          <p:nvPr/>
        </p:nvSpPr>
        <p:spPr>
          <a:xfrm>
            <a:off x="7274982" y="308427"/>
            <a:ext cx="381000" cy="258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967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" y="682200"/>
            <a:ext cx="12192000" cy="1251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5DD26-B157-4E0D-874B-F2AC707D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76" y="1052380"/>
            <a:ext cx="8937090" cy="714375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38100" dist="101600" dir="4800000" sx="101000" sy="101000" algn="tr" rotWithShape="0">
              <a:srgbClr val="FF0000">
                <a:alpha val="38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A50E0-FF7D-4533-B772-A93E1C8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423" y="2085944"/>
            <a:ext cx="9067800" cy="4124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6E4D7-7369-46B8-903F-6D64EAAE4910}"/>
              </a:ext>
            </a:extLst>
          </p:cNvPr>
          <p:cNvSpPr/>
          <p:nvPr/>
        </p:nvSpPr>
        <p:spPr>
          <a:xfrm>
            <a:off x="3170768" y="5477934"/>
            <a:ext cx="4216400" cy="626533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8D3E-29C6-4117-8B99-C97F0AFB9978}"/>
              </a:ext>
            </a:extLst>
          </p:cNvPr>
          <p:cNvSpPr/>
          <p:nvPr/>
        </p:nvSpPr>
        <p:spPr>
          <a:xfrm>
            <a:off x="3170767" y="2764367"/>
            <a:ext cx="4216400" cy="820632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AE299-D9F3-40B4-9DF0-C8CA1007453F}"/>
              </a:ext>
            </a:extLst>
          </p:cNvPr>
          <p:cNvSpPr/>
          <p:nvPr/>
        </p:nvSpPr>
        <p:spPr>
          <a:xfrm>
            <a:off x="3170767" y="3583516"/>
            <a:ext cx="4216400" cy="1037167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40364-C7E9-488F-A5BA-65E571222037}"/>
              </a:ext>
            </a:extLst>
          </p:cNvPr>
          <p:cNvSpPr txBox="1"/>
          <p:nvPr/>
        </p:nvSpPr>
        <p:spPr>
          <a:xfrm>
            <a:off x="8446281" y="2505670"/>
            <a:ext cx="313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Room for new condition selection bits and status register update control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5D4E4-97CD-4288-B603-94A04D4D5B84}"/>
              </a:ext>
            </a:extLst>
          </p:cNvPr>
          <p:cNvCxnSpPr/>
          <p:nvPr/>
        </p:nvCxnSpPr>
        <p:spPr>
          <a:xfrm flipH="1" flipV="1">
            <a:off x="8628296" y="1625118"/>
            <a:ext cx="567708" cy="7627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B21B82-009A-475B-85F4-6A0B46C7D4DD}"/>
              </a:ext>
            </a:extLst>
          </p:cNvPr>
          <p:cNvCxnSpPr>
            <a:cxnSpLocks/>
          </p:cNvCxnSpPr>
          <p:nvPr/>
        </p:nvCxnSpPr>
        <p:spPr>
          <a:xfrm flipH="1" flipV="1">
            <a:off x="9591088" y="1591003"/>
            <a:ext cx="38281" cy="7968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4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1B209-3BC5-422C-9604-EB2FD91B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" y="2806526"/>
            <a:ext cx="11847724" cy="138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168D-CE61-4A94-AB69-CADC33FA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" y="682200"/>
            <a:ext cx="12116235" cy="12517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5022AC-8A67-4A9D-A1C6-AEB8E4BB512D}"/>
              </a:ext>
            </a:extLst>
          </p:cNvPr>
          <p:cNvSpPr txBox="1"/>
          <p:nvPr/>
        </p:nvSpPr>
        <p:spPr>
          <a:xfrm>
            <a:off x="651163" y="2379023"/>
            <a:ext cx="457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with conditional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EC46-85D9-4461-A7D6-2208B8079762}"/>
              </a:ext>
            </a:extLst>
          </p:cNvPr>
          <p:cNvSpPr txBox="1"/>
          <p:nvPr/>
        </p:nvSpPr>
        <p:spPr>
          <a:xfrm>
            <a:off x="651164" y="429491"/>
            <a:ext cx="12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703E1-BC3A-40FA-B91F-6F8BC6CC673B}"/>
              </a:ext>
            </a:extLst>
          </p:cNvPr>
          <p:cNvSpPr/>
          <p:nvPr/>
        </p:nvSpPr>
        <p:spPr>
          <a:xfrm>
            <a:off x="2458192" y="593766"/>
            <a:ext cx="7429995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1406B-06D8-4FDF-AF5A-3C576FBEA45E}"/>
              </a:ext>
            </a:extLst>
          </p:cNvPr>
          <p:cNvSpPr/>
          <p:nvPr/>
        </p:nvSpPr>
        <p:spPr>
          <a:xfrm>
            <a:off x="2513611" y="2748355"/>
            <a:ext cx="7412182" cy="637309"/>
          </a:xfrm>
          <a:prstGeom prst="rect">
            <a:avLst/>
          </a:prstGeom>
          <a:noFill/>
          <a:ln w="3175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538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843110" y="62542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66964"/>
            <a:ext cx="7716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Useful?? 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590506" y="6084850"/>
            <a:ext cx="4249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/>
              <a:t>USE 40 pin ribbon and connector for busses?</a:t>
            </a:r>
          </a:p>
          <a:p>
            <a:pPr algn="r"/>
            <a:r>
              <a:rPr lang="en-GB" sz="1000" dirty="0"/>
              <a:t>20 pin for connector + 4x10 pin for chips = 60</a:t>
            </a:r>
          </a:p>
          <a:p>
            <a:pPr algn="r"/>
            <a:r>
              <a:rPr lang="en-GB" sz="1000" dirty="0"/>
              <a:t>Remaining 3 pins for caps? Or spacing?? Very tight.</a:t>
            </a:r>
          </a:p>
          <a:p>
            <a:pPr algn="r"/>
            <a:r>
              <a:rPr lang="en-GB" sz="1000" dirty="0"/>
              <a:t>So instead use the approach in the 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3686673" y="884358"/>
            <a:ext cx="38940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dirty="0">
                <a:solidFill>
                  <a:srgbClr val="FF0000"/>
                </a:solidFill>
              </a:rPr>
              <a:t>CAN NOT DO “RAM ALU IMMED” AS BOTH USE RBUS ONLY!</a:t>
            </a:r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DC227C3-7BFE-4F30-92EC-FCE2523E46C4}"/>
              </a:ext>
            </a:extLst>
          </p:cNvPr>
          <p:cNvSpPr txBox="1"/>
          <p:nvPr/>
        </p:nvSpPr>
        <p:spPr>
          <a:xfrm>
            <a:off x="5815253" y="6028408"/>
            <a:ext cx="5328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6"/>
              </a:rPr>
              <a:t>BUS RIBBON CONNECTOR  https://uk.rs-online.com/web/p/products/0471389/</a:t>
            </a:r>
            <a:endParaRPr lang="en-GB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564A0-70EF-42DE-B2C5-4FA892ED2563}"/>
              </a:ext>
            </a:extLst>
          </p:cNvPr>
          <p:cNvSpPr/>
          <p:nvPr/>
        </p:nvSpPr>
        <p:spPr>
          <a:xfrm>
            <a:off x="-14945" y="1079409"/>
            <a:ext cx="2436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General conditional instruction?</a:t>
            </a:r>
          </a:p>
          <a:p>
            <a:r>
              <a:rPr lang="en-GB" sz="1200" dirty="0">
                <a:solidFill>
                  <a:srgbClr val="FF0000"/>
                </a:solidFill>
              </a:rPr>
              <a:t>Set flags control like ARM?</a:t>
            </a:r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6BD171FD-6FB4-4D62-B917-92270CAAF1F4}"/>
              </a:ext>
            </a:extLst>
          </p:cNvPr>
          <p:cNvSpPr/>
          <p:nvPr/>
        </p:nvSpPr>
        <p:spPr>
          <a:xfrm rot="10800000" flipH="1">
            <a:off x="5056935" y="3000098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7A1F7AF-50AB-4D59-9F37-F884A3D4838A}"/>
              </a:ext>
            </a:extLst>
          </p:cNvPr>
          <p:cNvSpPr/>
          <p:nvPr/>
        </p:nvSpPr>
        <p:spPr>
          <a:xfrm rot="10800000" flipH="1">
            <a:off x="4468688" y="2982041"/>
            <a:ext cx="279533" cy="167327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B6666-7DC6-4138-BF06-7DBC345811E9}"/>
              </a:ext>
            </a:extLst>
          </p:cNvPr>
          <p:cNvSpPr txBox="1"/>
          <p:nvPr/>
        </p:nvSpPr>
        <p:spPr>
          <a:xfrm>
            <a:off x="1068186" y="5281770"/>
            <a:ext cx="47470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rgbClr val="FF0000"/>
                </a:solidFill>
              </a:rPr>
              <a:t>CANNOT READ PROGRAM COUNTER : NOT NEEDED IN STATIC PROGRAM</a:t>
            </a:r>
          </a:p>
        </p:txBody>
      </p:sp>
    </p:spTree>
    <p:extLst>
      <p:ext uri="{BB962C8B-B14F-4D97-AF65-F5344CB8AC3E}">
        <p14:creationId xmlns:p14="http://schemas.microsoft.com/office/powerpoint/2010/main" val="78151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1278326" y="2232560"/>
            <a:ext cx="172775" cy="507445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47" name="Arrow: Bent-Up 346">
            <a:extLst>
              <a:ext uri="{FF2B5EF4-FFF2-40B4-BE49-F238E27FC236}">
                <a16:creationId xmlns:a16="http://schemas.microsoft.com/office/drawing/2014/main" id="{94A867F9-9F48-43F3-8080-0379D2C1CD15}"/>
              </a:ext>
            </a:extLst>
          </p:cNvPr>
          <p:cNvSpPr/>
          <p:nvPr/>
        </p:nvSpPr>
        <p:spPr>
          <a:xfrm rot="16200000" flipH="1">
            <a:off x="4507322" y="4659423"/>
            <a:ext cx="421423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750527" y="5539403"/>
            <a:ext cx="8386470" cy="583976"/>
            <a:chOff x="1175002" y="5133672"/>
            <a:chExt cx="7409316" cy="524942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035418" y="460349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319507" y="210130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130DC-99D6-4814-8E03-270CE57F4551}"/>
              </a:ext>
            </a:extLst>
          </p:cNvPr>
          <p:cNvGrpSpPr/>
          <p:nvPr/>
        </p:nvGrpSpPr>
        <p:grpSpPr>
          <a:xfrm>
            <a:off x="4582208" y="2281362"/>
            <a:ext cx="755645" cy="2394812"/>
            <a:chOff x="4582208" y="2281362"/>
            <a:chExt cx="755645" cy="2759330"/>
          </a:xfrm>
        </p:grpSpPr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3244776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3915955" y="3618794"/>
              <a:ext cx="2759330" cy="84466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</p:grp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882191" y="4396659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98617" y="24579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587294" y="3757513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11" name="Arrow: Right 310">
            <a:extLst>
              <a:ext uri="{FF2B5EF4-FFF2-40B4-BE49-F238E27FC236}">
                <a16:creationId xmlns:a16="http://schemas.microsoft.com/office/drawing/2014/main" id="{92EB84D9-7AC5-498F-8407-9AB67590C429}"/>
              </a:ext>
            </a:extLst>
          </p:cNvPr>
          <p:cNvSpPr/>
          <p:nvPr/>
        </p:nvSpPr>
        <p:spPr>
          <a:xfrm rot="5400000">
            <a:off x="4847140" y="4442992"/>
            <a:ext cx="225919" cy="701383"/>
          </a:xfrm>
          <a:prstGeom prst="rightArrow">
            <a:avLst>
              <a:gd name="adj1" fmla="val 86335"/>
              <a:gd name="adj2" fmla="val 100000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C9BD740-6705-4355-BFEF-05694C50D49B}"/>
              </a:ext>
            </a:extLst>
          </p:cNvPr>
          <p:cNvSpPr txBox="1"/>
          <p:nvPr/>
        </p:nvSpPr>
        <p:spPr>
          <a:xfrm>
            <a:off x="3875658" y="4961614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0F3149A-23B1-437B-870D-BB103E7E3A93}"/>
              </a:ext>
            </a:extLst>
          </p:cNvPr>
          <p:cNvSpPr txBox="1"/>
          <p:nvPr/>
        </p:nvSpPr>
        <p:spPr>
          <a:xfrm>
            <a:off x="97984" y="3418001"/>
            <a:ext cx="62498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PC [15:0]</a:t>
            </a:r>
            <a:endParaRPr lang="en-GB" sz="3600" b="1" dirty="0"/>
          </a:p>
        </p:txBody>
      </p:sp>
      <p:sp>
        <p:nvSpPr>
          <p:cNvPr id="357" name="Arrow: Bent-Up 356">
            <a:extLst>
              <a:ext uri="{FF2B5EF4-FFF2-40B4-BE49-F238E27FC236}">
                <a16:creationId xmlns:a16="http://schemas.microsoft.com/office/drawing/2014/main" id="{FFC53558-813C-4CC5-B8A9-9C1E46802487}"/>
              </a:ext>
            </a:extLst>
          </p:cNvPr>
          <p:cNvSpPr/>
          <p:nvPr/>
        </p:nvSpPr>
        <p:spPr>
          <a:xfrm rot="5400000" flipH="1">
            <a:off x="2252995" y="2931427"/>
            <a:ext cx="722480" cy="409200"/>
          </a:xfrm>
          <a:prstGeom prst="bentUpArrow">
            <a:avLst>
              <a:gd name="adj1" fmla="val 18075"/>
              <a:gd name="adj2" fmla="val 21019"/>
              <a:gd name="adj3" fmla="val 1797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57F884D-5F7B-4930-ABE4-6AFCBE73E62E}"/>
              </a:ext>
            </a:extLst>
          </p:cNvPr>
          <p:cNvSpPr txBox="1"/>
          <p:nvPr/>
        </p:nvSpPr>
        <p:spPr>
          <a:xfrm>
            <a:off x="2090951" y="3493145"/>
            <a:ext cx="90920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b="1" dirty="0"/>
              <a:t>Address Bus [15:0]</a:t>
            </a:r>
            <a:endParaRPr lang="en-GB" sz="3600" b="1" dirty="0"/>
          </a:p>
        </p:txBody>
      </p:sp>
      <p:sp>
        <p:nvSpPr>
          <p:cNvPr id="374" name="Arrow: Bent-Up 373">
            <a:extLst>
              <a:ext uri="{FF2B5EF4-FFF2-40B4-BE49-F238E27FC236}">
                <a16:creationId xmlns:a16="http://schemas.microsoft.com/office/drawing/2014/main" id="{4065BC7B-CB99-4C60-8CF3-6EF7C3FCB014}"/>
              </a:ext>
            </a:extLst>
          </p:cNvPr>
          <p:cNvSpPr/>
          <p:nvPr/>
        </p:nvSpPr>
        <p:spPr>
          <a:xfrm rot="5400000" flipH="1">
            <a:off x="105324" y="2727969"/>
            <a:ext cx="990703" cy="345824"/>
          </a:xfrm>
          <a:prstGeom prst="bentUpArrow">
            <a:avLst>
              <a:gd name="adj1" fmla="val 21939"/>
              <a:gd name="adj2" fmla="val 25958"/>
              <a:gd name="adj3" fmla="val 17978"/>
            </a:avLst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4553"/>
            <a:ext cx="178270" cy="1067253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797266" y="2026446"/>
            <a:ext cx="321984" cy="1312711"/>
            <a:chOff x="790434" y="2450976"/>
            <a:chExt cx="321984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764441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790434" y="2889863"/>
              <a:ext cx="280645" cy="649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D[48:0]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918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Attach RAM /ROM to </a:t>
            </a:r>
          </a:p>
          <a:p>
            <a:pPr algn="r"/>
            <a:r>
              <a:rPr lang="en-GB" sz="600" dirty="0"/>
              <a:t>R Bus so they can </a:t>
            </a:r>
          </a:p>
          <a:p>
            <a:pPr algn="r"/>
            <a:r>
              <a:rPr lang="en-GB" sz="600" dirty="0"/>
              <a:t>participate in ALU </a:t>
            </a:r>
          </a:p>
          <a:p>
            <a:pPr algn="r"/>
            <a:r>
              <a:rPr lang="en-GB" sz="600" dirty="0"/>
              <a:t>as other side from </a:t>
            </a:r>
          </a:p>
          <a:p>
            <a:pPr algn="r"/>
            <a:r>
              <a:rPr lang="en-GB" sz="600" dirty="0"/>
              <a:t>the other registers </a:t>
            </a:r>
          </a:p>
          <a:p>
            <a:pPr algn="r"/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19845" y="2078522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RAM isolation from result bus to avoid read  / write or RAM leaking between Result Bus and B Bus.</a:t>
            </a:r>
          </a:p>
          <a:p>
            <a:pPr algn="r"/>
            <a:endParaRPr lang="en-GB" sz="600" dirty="0"/>
          </a:p>
          <a:p>
            <a:pPr algn="r"/>
            <a:r>
              <a:rPr lang="en-GB" sz="600" dirty="0"/>
              <a:t>Buffer I _oe = _wr</a:t>
            </a:r>
          </a:p>
          <a:p>
            <a:pPr algn="r"/>
            <a:r>
              <a:rPr lang="en-GB" sz="600" dirty="0"/>
              <a:t>Buffer B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Register file is a general </a:t>
            </a:r>
          </a:p>
          <a:p>
            <a:pPr algn="r"/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endParaRPr lang="en-GB" sz="600" dirty="0">
              <a:solidFill>
                <a:srgbClr val="FF0000"/>
              </a:solidFill>
            </a:endParaRP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51782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TBD: Flags Reg </a:t>
            </a:r>
          </a:p>
          <a:p>
            <a:pPr algn="r"/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A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9"/>
            <a:ext cx="316799" cy="353005"/>
            <a:chOff x="795619" y="2450976"/>
            <a:chExt cx="316799" cy="932583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2"/>
              <a:ext cx="186338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2115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27" y="2085057"/>
            <a:ext cx="384689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17983" y="2081697"/>
              <a:ext cx="31059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IN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pPr algn="r"/>
            <a:r>
              <a:rPr lang="en-GB" sz="600" dirty="0"/>
              <a:t>Buffer IN _oe = wr</a:t>
            </a:r>
            <a:br>
              <a:rPr lang="en-GB" sz="600" dirty="0"/>
            </a:br>
            <a:r>
              <a:rPr lang="en-GB" sz="600" dirty="0"/>
              <a:t>Buffer A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pPr algn="r"/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pPr algn="r"/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pPr algn="r"/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2553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3841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38419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38358" y="2081697"/>
              <a:ext cx="28782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pPr algn="r"/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AH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AL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MAR primary function is Address Bus index.</a:t>
            </a:r>
          </a:p>
          <a:p>
            <a:pPr algn="r"/>
            <a:r>
              <a:rPr lang="en-GB" sz="600" dirty="0"/>
              <a:t>Optionally MAR can join either/both A Bus </a:t>
            </a:r>
            <a:br>
              <a:rPr lang="en-GB" sz="600" dirty="0"/>
            </a:br>
            <a:r>
              <a:rPr lang="en-GB" sz="600" dirty="0"/>
              <a:t>or B Bus depending </a:t>
            </a:r>
          </a:p>
          <a:p>
            <a:pPr algn="r"/>
            <a:r>
              <a:rPr lang="en-GB" sz="600" dirty="0"/>
              <a:t>on flexibility desired.</a:t>
            </a:r>
          </a:p>
          <a:p>
            <a:pPr algn="r"/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pPr algn="r"/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PCHI/LO Primary function is Address Bus index.</a:t>
            </a:r>
          </a:p>
          <a:p>
            <a:pPr algn="r"/>
            <a:r>
              <a:rPr lang="en-GB" sz="600" dirty="0"/>
              <a:t>Optionally PC can join either/both A Bus or B Bus depending on whether I want to permit PC arithmetic.</a:t>
            </a:r>
          </a:p>
          <a:p>
            <a:pPr algn="r"/>
            <a:r>
              <a:rPr lang="en-GB" sz="600" dirty="0"/>
              <a:t>Here PC is shown outputting to</a:t>
            </a:r>
          </a:p>
          <a:p>
            <a:pPr algn="r"/>
            <a:r>
              <a:rPr lang="en-GB" sz="600" dirty="0"/>
              <a:t>A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5340780" y="60504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pPr algn="r"/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pPr algn="r"/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pPr algn="r"/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331883" y="-28286"/>
            <a:ext cx="77165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pPr algn="r"/>
            <a:endParaRPr lang="en-GB" sz="900" dirty="0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277521" y="-727224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pPr algn="r"/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pPr algn="r"/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025618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426203" y="5097008"/>
            <a:ext cx="455636" cy="769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386100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5950668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694115" y="-665382"/>
            <a:ext cx="205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strike="sngStrike" dirty="0"/>
              <a:t>This design doesn’t permit     </a:t>
            </a:r>
          </a:p>
          <a:p>
            <a:pPr algn="r"/>
            <a:r>
              <a:rPr lang="en-GB" sz="800" strike="sngStrike" dirty="0"/>
              <a:t>X=Y+KONST  </a:t>
            </a:r>
            <a:r>
              <a:rPr lang="en-GB" sz="800" strike="sngStrike" dirty="0">
                <a:sym typeface="Wingdings" panose="05000000000000000000" pitchFamily="2" charset="2"/>
              </a:rPr>
              <a:t> or worse perhaps </a:t>
            </a:r>
          </a:p>
          <a:p>
            <a:pPr algn="r"/>
            <a:r>
              <a:rPr lang="en-GB" sz="800" strike="sngStrike" dirty="0">
                <a:sym typeface="Wingdings" panose="05000000000000000000" pitchFamily="2" charset="2"/>
              </a:rPr>
              <a:t>X = X </a:t>
            </a:r>
            <a:r>
              <a:rPr lang="en-GB" sz="800" strike="sngStrike" dirty="0" err="1">
                <a:sym typeface="Wingdings" panose="05000000000000000000" pitchFamily="2" charset="2"/>
              </a:rPr>
              <a:t>logicialOp</a:t>
            </a:r>
            <a:r>
              <a:rPr lang="en-GB" sz="800" strike="sngStrike" dirty="0">
                <a:sym typeface="Wingdings" panose="05000000000000000000" pitchFamily="2" charset="2"/>
              </a:rPr>
              <a:t> </a:t>
            </a:r>
            <a:r>
              <a:rPr lang="en-GB" sz="800" strike="sngStrike" dirty="0"/>
              <a:t>KONST      </a:t>
            </a:r>
            <a:r>
              <a:rPr lang="en-GB" sz="800" dirty="0"/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103192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3139420"/>
            <a:ext cx="346108" cy="276061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3186451" y="4576317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4488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2541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A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B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67967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[15:8]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64761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[7:0]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61974" y="2806280"/>
            <a:ext cx="318998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</a:t>
            </a:r>
            <a:endParaRPr lang="en-GB" sz="1200" b="1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201" y="5060734"/>
            <a:ext cx="384691" cy="193017"/>
            <a:chOff x="5109552" y="2070281"/>
            <a:chExt cx="365379" cy="173505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27879" y="2070281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7537"/>
            <a:ext cx="384690" cy="189842"/>
            <a:chOff x="5109552" y="2073135"/>
            <a:chExt cx="365379" cy="170651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33014" y="207313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2073"/>
            <a:ext cx="384690" cy="189842"/>
            <a:chOff x="5109552" y="2073135"/>
            <a:chExt cx="365379" cy="170651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3131338"/>
            <a:ext cx="184119" cy="63617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25651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138959" y="4689972"/>
            <a:ext cx="32867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D[24:16]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0666" y="3088395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63483" y="5005589"/>
            <a:ext cx="594715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[15:0]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5725" y="3154336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7580746" y="4385408"/>
            <a:ext cx="250969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 </a:t>
            </a:r>
          </a:p>
          <a:p>
            <a:r>
              <a:rPr lang="en-GB" sz="600" dirty="0">
                <a:solidFill>
                  <a:srgbClr val="FF0000"/>
                </a:solidFill>
              </a:rPr>
              <a:t>Or a settable address register that autoincrements after each read will save time on copy operations; otherwise multiple instructions required for increment, with carry to MARHI. Basically a second program counter like thing.</a:t>
            </a:r>
          </a:p>
          <a:p>
            <a:r>
              <a:rPr lang="en-GB" sz="600" dirty="0">
                <a:solidFill>
                  <a:srgbClr val="FF0000"/>
                </a:solidFill>
              </a:rPr>
              <a:t>And I have </a:t>
            </a:r>
            <a:r>
              <a:rPr lang="en-GB" sz="600">
                <a:solidFill>
                  <a:srgbClr val="FF0000"/>
                </a:solidFill>
              </a:rPr>
              <a:t>no dedicated </a:t>
            </a:r>
            <a:r>
              <a:rPr lang="en-GB" sz="600" dirty="0">
                <a:solidFill>
                  <a:srgbClr val="FF0000"/>
                </a:solidFill>
              </a:rPr>
              <a:t>stack pointer either.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54566-9CFA-4D1D-8A1F-34F6C49EC687}"/>
              </a:ext>
            </a:extLst>
          </p:cNvPr>
          <p:cNvGrpSpPr/>
          <p:nvPr/>
        </p:nvGrpSpPr>
        <p:grpSpPr>
          <a:xfrm>
            <a:off x="795619" y="3024968"/>
            <a:ext cx="316799" cy="349603"/>
            <a:chOff x="795619" y="2450976"/>
            <a:chExt cx="316799" cy="923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894912" y="3139630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819324" y="2811075"/>
              <a:ext cx="280645" cy="243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A  D[7:0]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168A8BD-9F44-4B28-87E9-62764976D812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49"/>
            <a:ext cx="394275" cy="188313"/>
            <a:chOff x="5109552" y="2074509"/>
            <a:chExt cx="374483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75988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49"/>
            <a:ext cx="384690" cy="188313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36524" y="2075988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29" y="5038102"/>
            <a:ext cx="384691" cy="190902"/>
            <a:chOff x="5109552" y="2072182"/>
            <a:chExt cx="365379" cy="17160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28481" y="2072182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219"/>
            <a:ext cx="384690" cy="188785"/>
            <a:chOff x="5109552" y="2074085"/>
            <a:chExt cx="365379" cy="169701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36524" y="2074085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411906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1693"/>
            <a:ext cx="384690" cy="189842"/>
            <a:chOff x="5109552" y="2073135"/>
            <a:chExt cx="365379" cy="170651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73135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D[48:8]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38482" y="3401007"/>
            <a:ext cx="337509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2037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USE 40 pin ribbon and connector for busses?</a:t>
            </a:r>
          </a:p>
          <a:p>
            <a:r>
              <a:rPr lang="en-GB" sz="1200" dirty="0"/>
              <a:t>20 pin for connector + 4x10 pin for chips = 60</a:t>
            </a:r>
          </a:p>
          <a:p>
            <a:r>
              <a:rPr lang="en-GB" sz="1200" dirty="0"/>
              <a:t>Remaining 3 pins for caps? Or spacing?? Very tight.</a:t>
            </a:r>
          </a:p>
          <a:p>
            <a:r>
              <a:rPr lang="en-GB" sz="12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961740" y="5372350"/>
            <a:ext cx="32780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accent1"/>
                </a:solidFill>
              </a:rPr>
              <a:t>DONE!!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!!!! DON’T SET FLAGS WHEN OPERATION IS A  JUMP (IE SETTING THOSE REG) AS IT MAKES 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“IF NFLAG &amp; CFLAG”  logic  impossible</a:t>
            </a:r>
          </a:p>
          <a:p>
            <a:r>
              <a:rPr lang="en-GB" sz="700" dirty="0">
                <a:solidFill>
                  <a:schemeClr val="accent1"/>
                </a:solidFill>
              </a:rPr>
              <a:t>!!! CANT WORK UNLESS FIX BECAUSE SETTING PCHITMP CLEARS THE CONDITION SO WE NEVER CONDITIONALLY JUMP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2494668" y="-798778"/>
            <a:ext cx="8986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 err="1">
                <a:sym typeface="Wingdings" panose="05000000000000000000" pitchFamily="2" charset="2"/>
              </a:rPr>
              <a:t>Targ</a:t>
            </a:r>
            <a:r>
              <a:rPr lang="en-GB" sz="1000" dirty="0"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ym typeface="Wingdings" panose="05000000000000000000" pitchFamily="2" charset="2"/>
              </a:rPr>
              <a:t>src</a:t>
            </a:r>
            <a:r>
              <a:rPr lang="en-GB" sz="1000" dirty="0">
                <a:sym typeface="Wingdings" panose="05000000000000000000" pitchFamily="2" charset="2"/>
              </a:rPr>
              <a:t> is probably ok for many logical ops??</a:t>
            </a:r>
            <a:endParaRPr lang="en-GB" sz="1000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D81BCBC-6FB6-42CE-BF47-F8786E11C8B9}"/>
              </a:ext>
            </a:extLst>
          </p:cNvPr>
          <p:cNvSpPr/>
          <p:nvPr/>
        </p:nvSpPr>
        <p:spPr>
          <a:xfrm>
            <a:off x="637949" y="3760094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Direct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0061CB5C-C3EE-4BBB-B5A4-8475E354DAF4}"/>
              </a:ext>
            </a:extLst>
          </p:cNvPr>
          <p:cNvSpPr/>
          <p:nvPr/>
        </p:nvSpPr>
        <p:spPr>
          <a:xfrm>
            <a:off x="2188617" y="3749200"/>
            <a:ext cx="387927" cy="2308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Immediate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addressing </a:t>
            </a:r>
          </a:p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buffer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79D125E-0685-4370-A383-D92C6543A8AC}"/>
              </a:ext>
            </a:extLst>
          </p:cNvPr>
          <p:cNvSpPr/>
          <p:nvPr/>
        </p:nvSpPr>
        <p:spPr>
          <a:xfrm>
            <a:off x="1676686" y="3046376"/>
            <a:ext cx="56425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>
                <a:solidFill>
                  <a:srgbClr val="569CD6"/>
                </a:solidFill>
                <a:latin typeface="Consolas" panose="020B0609020204030204" pitchFamily="49" charset="0"/>
              </a:rPr>
              <a:t>Instruction </a:t>
            </a:r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 </a:t>
            </a:r>
          </a:p>
          <a:p>
            <a:r>
              <a:rPr lang="en-GB" sz="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 low byte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22EA628-AC0E-4A09-80E8-335922097FB7}"/>
              </a:ext>
            </a:extLst>
          </p:cNvPr>
          <p:cNvGrpSpPr/>
          <p:nvPr/>
        </p:nvGrpSpPr>
        <p:grpSpPr>
          <a:xfrm>
            <a:off x="802451" y="2026447"/>
            <a:ext cx="316799" cy="923596"/>
            <a:chOff x="795619" y="2450976"/>
            <a:chExt cx="316799" cy="923596"/>
          </a:xfrm>
        </p:grpSpPr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33C1933F-1EEB-4539-9BB6-738BAB6D130E}"/>
                </a:ext>
              </a:extLst>
            </p:cNvPr>
            <p:cNvSpPr/>
            <p:nvPr/>
          </p:nvSpPr>
          <p:spPr>
            <a:xfrm>
              <a:off x="795619" y="2450976"/>
              <a:ext cx="316799" cy="923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68E3183-DC6D-4BFC-B433-BC81101E7CD2}"/>
                </a:ext>
              </a:extLst>
            </p:cNvPr>
            <p:cNvSpPr txBox="1"/>
            <p:nvPr/>
          </p:nvSpPr>
          <p:spPr>
            <a:xfrm>
              <a:off x="894912" y="3241222"/>
              <a:ext cx="16190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AA62CC09-2FAD-4495-99FF-3EA627C79D00}"/>
                </a:ext>
              </a:extLst>
            </p:cNvPr>
            <p:cNvSpPr txBox="1"/>
            <p:nvPr/>
          </p:nvSpPr>
          <p:spPr>
            <a:xfrm>
              <a:off x="830286" y="2825182"/>
              <a:ext cx="22923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D68BABDD-75D6-490F-B8DE-04FF4EC08A5D}"/>
                </a:ext>
              </a:extLst>
            </p:cNvPr>
            <p:cNvSpPr txBox="1"/>
            <p:nvPr/>
          </p:nvSpPr>
          <p:spPr>
            <a:xfrm>
              <a:off x="817605" y="3075591"/>
              <a:ext cx="280645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D[48:8]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FD78C016-8917-4B29-AEC2-9F09F330D13C}"/>
                </a:ext>
              </a:extLst>
            </p:cNvPr>
            <p:cNvSpPr txBox="1"/>
            <p:nvPr/>
          </p:nvSpPr>
          <p:spPr>
            <a:xfrm>
              <a:off x="831576" y="2504313"/>
              <a:ext cx="186338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</a:t>
              </a:r>
              <a:r>
                <a:rPr lang="en-GB" sz="600" dirty="0" err="1">
                  <a:solidFill>
                    <a:srgbClr val="FF0000"/>
                  </a:solidFill>
                </a:rPr>
                <a:t>oe</a:t>
              </a:r>
              <a:endParaRPr lang="en-GB" sz="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8" name="Arrow: Right 377">
            <a:extLst>
              <a:ext uri="{FF2B5EF4-FFF2-40B4-BE49-F238E27FC236}">
                <a16:creationId xmlns:a16="http://schemas.microsoft.com/office/drawing/2014/main" id="{1545C3F6-B85B-4F9F-8B6B-B5088030B30B}"/>
              </a:ext>
            </a:extLst>
          </p:cNvPr>
          <p:cNvSpPr/>
          <p:nvPr/>
        </p:nvSpPr>
        <p:spPr>
          <a:xfrm>
            <a:off x="395393" y="2341288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A79AFBC0-88AD-4156-BF91-08B0B080CF3E}"/>
              </a:ext>
            </a:extLst>
          </p:cNvPr>
          <p:cNvSpPr txBox="1"/>
          <p:nvPr/>
        </p:nvSpPr>
        <p:spPr>
          <a:xfrm>
            <a:off x="130231" y="2252938"/>
            <a:ext cx="57580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Raw {PCHI, PCLO}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400FC7-18C1-4E60-9B84-8D97E2D9D399}"/>
              </a:ext>
            </a:extLst>
          </p:cNvPr>
          <p:cNvSpPr txBox="1"/>
          <p:nvPr/>
        </p:nvSpPr>
        <p:spPr>
          <a:xfrm>
            <a:off x="-37614" y="2642285"/>
            <a:ext cx="756237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Address Bus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multiplexes </a:t>
            </a:r>
            <a:br>
              <a:rPr lang="en-GB" sz="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{PCHI, PCLO}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{MARHI, MARLO}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{DIRECTHI, DIRECTLO}</a:t>
            </a:r>
          </a:p>
        </p:txBody>
      </p:sp>
      <p:sp>
        <p:nvSpPr>
          <p:cNvPr id="381" name="Arrow: Bent-Up 380">
            <a:extLst>
              <a:ext uri="{FF2B5EF4-FFF2-40B4-BE49-F238E27FC236}">
                <a16:creationId xmlns:a16="http://schemas.microsoft.com/office/drawing/2014/main" id="{76B045EC-3847-4D5F-B2BB-0D120DDDAEC5}"/>
              </a:ext>
            </a:extLst>
          </p:cNvPr>
          <p:cNvSpPr/>
          <p:nvPr/>
        </p:nvSpPr>
        <p:spPr>
          <a:xfrm rot="10800000" flipH="1">
            <a:off x="1112858" y="2678479"/>
            <a:ext cx="179331" cy="50573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E24C68FA-A24A-4708-A5A8-2FE5A7053696}"/>
              </a:ext>
            </a:extLst>
          </p:cNvPr>
          <p:cNvSpPr/>
          <p:nvPr/>
        </p:nvSpPr>
        <p:spPr>
          <a:xfrm>
            <a:off x="7960709" y="24763"/>
            <a:ext cx="3828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Horizontal Encoded “WIDE ROM” Design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D2814868-3883-4A1B-96DC-E2EB48A10633}"/>
              </a:ext>
            </a:extLst>
          </p:cNvPr>
          <p:cNvSpPr/>
          <p:nvPr/>
        </p:nvSpPr>
        <p:spPr>
          <a:xfrm>
            <a:off x="429927" y="2404097"/>
            <a:ext cx="23724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PC [15:0]</a:t>
            </a:r>
            <a:endParaRPr lang="en-GB" sz="1200" b="1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E9DFA66-7533-45F7-9CDF-A7962F490813}"/>
              </a:ext>
            </a:extLst>
          </p:cNvPr>
          <p:cNvSpPr txBox="1"/>
          <p:nvPr/>
        </p:nvSpPr>
        <p:spPr>
          <a:xfrm>
            <a:off x="942101" y="5082264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DIRECTHI</a:t>
            </a:r>
            <a:endParaRPr lang="en-GB" sz="1200" b="1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005B0F25-3074-45C0-B60F-A74FAF540C68}"/>
              </a:ext>
            </a:extLst>
          </p:cNvPr>
          <p:cNvSpPr txBox="1"/>
          <p:nvPr/>
        </p:nvSpPr>
        <p:spPr>
          <a:xfrm>
            <a:off x="2102459" y="5075750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DIRECTLO</a:t>
            </a:r>
            <a:endParaRPr lang="en-GB" sz="1200" b="1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82D97A3-D1D7-4B5B-B534-7C79E630106C}"/>
              </a:ext>
            </a:extLst>
          </p:cNvPr>
          <p:cNvSpPr txBox="1"/>
          <p:nvPr/>
        </p:nvSpPr>
        <p:spPr>
          <a:xfrm>
            <a:off x="4152612" y="5047391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PCHI</a:t>
            </a:r>
            <a:endParaRPr lang="en-GB" sz="1200" b="1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F58EFA68-334C-4ADF-BD1F-06554E11E9DE}"/>
              </a:ext>
            </a:extLst>
          </p:cNvPr>
          <p:cNvSpPr txBox="1"/>
          <p:nvPr/>
        </p:nvSpPr>
        <p:spPr>
          <a:xfrm>
            <a:off x="7532035" y="5033513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MARLO</a:t>
            </a:r>
            <a:endParaRPr lang="en-GB" sz="1200" b="1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9135320C-0AC2-4471-8F7E-CD83162D032E}"/>
              </a:ext>
            </a:extLst>
          </p:cNvPr>
          <p:cNvSpPr txBox="1"/>
          <p:nvPr/>
        </p:nvSpPr>
        <p:spPr>
          <a:xfrm>
            <a:off x="5441129" y="504294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PCLO</a:t>
            </a:r>
            <a:endParaRPr lang="en-GB" sz="1200" b="1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54FC7841-ED63-4DF3-A59D-7A1C14B89119}"/>
              </a:ext>
            </a:extLst>
          </p:cNvPr>
          <p:cNvSpPr txBox="1"/>
          <p:nvPr/>
        </p:nvSpPr>
        <p:spPr>
          <a:xfrm>
            <a:off x="6022631" y="5030119"/>
            <a:ext cx="45563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b="1" dirty="0">
                <a:solidFill>
                  <a:schemeClr val="accent1">
                    <a:lumMod val="75000"/>
                  </a:schemeClr>
                </a:solidFill>
              </a:rPr>
              <a:t>MARHI</a:t>
            </a:r>
            <a:endParaRPr lang="en-GB" sz="1200" b="1" dirty="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1724788" y="2199226"/>
            <a:ext cx="111308" cy="101333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B49BE24B-A9CC-4BA3-8D7C-4E4F635636EE}"/>
              </a:ext>
            </a:extLst>
          </p:cNvPr>
          <p:cNvSpPr/>
          <p:nvPr/>
        </p:nvSpPr>
        <p:spPr>
          <a:xfrm>
            <a:off x="95021" y="-665382"/>
            <a:ext cx="26571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This design doesn’t permit     </a:t>
            </a:r>
          </a:p>
          <a:p>
            <a:r>
              <a:rPr lang="en-GB" sz="1000" dirty="0"/>
              <a:t>X=Y+KONST  </a:t>
            </a:r>
            <a:r>
              <a:rPr lang="en-GB" sz="1000" dirty="0"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ym typeface="Wingdings" panose="05000000000000000000" pitchFamily="2" charset="2"/>
              </a:rPr>
              <a:t>logicialOp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sz="1000" dirty="0"/>
              <a:t>KONST      FIXED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0041B6A3-4854-4F3C-8CA1-119823655949}"/>
              </a:ext>
            </a:extLst>
          </p:cNvPr>
          <p:cNvSpPr txBox="1"/>
          <p:nvPr/>
        </p:nvSpPr>
        <p:spPr>
          <a:xfrm>
            <a:off x="4053274" y="884358"/>
            <a:ext cx="72636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CAN’T DO “RAM ALU IMMED” AS BOTH USE RBUS ONLY!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FBE1BA8-C64D-46D5-82BC-86F3A8B8DF12}"/>
              </a:ext>
            </a:extLst>
          </p:cNvPr>
          <p:cNvSpPr txBox="1"/>
          <p:nvPr/>
        </p:nvSpPr>
        <p:spPr>
          <a:xfrm>
            <a:off x="6354743" y="238577"/>
            <a:ext cx="7074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Clock Circuit with Break - http://tinyurl.com/y3ygr5yr</a:t>
            </a:r>
            <a:endParaRPr lang="en-GB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4140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rrow: Down 358">
            <a:extLst>
              <a:ext uri="{FF2B5EF4-FFF2-40B4-BE49-F238E27FC236}">
                <a16:creationId xmlns:a16="http://schemas.microsoft.com/office/drawing/2014/main" id="{FAF6ED14-E1EC-480A-B148-5736A853E0B6}"/>
              </a:ext>
            </a:extLst>
          </p:cNvPr>
          <p:cNvSpPr/>
          <p:nvPr/>
        </p:nvSpPr>
        <p:spPr>
          <a:xfrm rot="5400000" flipV="1">
            <a:off x="1448398" y="3085502"/>
            <a:ext cx="121483" cy="46570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8" name="Arrow: Down 357">
            <a:extLst>
              <a:ext uri="{FF2B5EF4-FFF2-40B4-BE49-F238E27FC236}">
                <a16:creationId xmlns:a16="http://schemas.microsoft.com/office/drawing/2014/main" id="{55D43F13-DC17-4014-8680-136EC76DC753}"/>
              </a:ext>
            </a:extLst>
          </p:cNvPr>
          <p:cNvSpPr/>
          <p:nvPr/>
        </p:nvSpPr>
        <p:spPr>
          <a:xfrm rot="5400000" flipV="1">
            <a:off x="1370857" y="2385260"/>
            <a:ext cx="117193" cy="634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57" name="Arrow: Down 356">
            <a:extLst>
              <a:ext uri="{FF2B5EF4-FFF2-40B4-BE49-F238E27FC236}">
                <a16:creationId xmlns:a16="http://schemas.microsoft.com/office/drawing/2014/main" id="{B81A213E-DABA-491B-9B22-9D3678B995FC}"/>
              </a:ext>
            </a:extLst>
          </p:cNvPr>
          <p:cNvSpPr/>
          <p:nvPr/>
        </p:nvSpPr>
        <p:spPr>
          <a:xfrm rot="5400000" flipV="1">
            <a:off x="1449634" y="2754874"/>
            <a:ext cx="117193" cy="46778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70" name="Arrow: Down 369">
            <a:extLst>
              <a:ext uri="{FF2B5EF4-FFF2-40B4-BE49-F238E27FC236}">
                <a16:creationId xmlns:a16="http://schemas.microsoft.com/office/drawing/2014/main" id="{F64B9B8E-A18A-4505-832E-AEF658F61077}"/>
              </a:ext>
            </a:extLst>
          </p:cNvPr>
          <p:cNvSpPr/>
          <p:nvPr/>
        </p:nvSpPr>
        <p:spPr>
          <a:xfrm rot="5400000" flipV="1">
            <a:off x="2161074" y="2622142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9" name="Arrow: Down 368">
            <a:extLst>
              <a:ext uri="{FF2B5EF4-FFF2-40B4-BE49-F238E27FC236}">
                <a16:creationId xmlns:a16="http://schemas.microsoft.com/office/drawing/2014/main" id="{7C4BD594-2514-462E-B5EC-86CBCDA65B3D}"/>
              </a:ext>
            </a:extLst>
          </p:cNvPr>
          <p:cNvSpPr/>
          <p:nvPr/>
        </p:nvSpPr>
        <p:spPr>
          <a:xfrm rot="5400000" flipV="1">
            <a:off x="2155353" y="2912689"/>
            <a:ext cx="116991" cy="16471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1" name="Arrow: Bent-Up 360">
            <a:extLst>
              <a:ext uri="{FF2B5EF4-FFF2-40B4-BE49-F238E27FC236}">
                <a16:creationId xmlns:a16="http://schemas.microsoft.com/office/drawing/2014/main" id="{830A4E4A-D939-459B-B8F0-5BD346511052}"/>
              </a:ext>
            </a:extLst>
          </p:cNvPr>
          <p:cNvSpPr/>
          <p:nvPr/>
        </p:nvSpPr>
        <p:spPr>
          <a:xfrm rot="10800000" flipH="1" flipV="1">
            <a:off x="2138544" y="2232456"/>
            <a:ext cx="172775" cy="1091630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48007" y="2821650"/>
            <a:ext cx="346108" cy="3078381"/>
          </a:xfrm>
          <a:prstGeom prst="bentUpArrow">
            <a:avLst>
              <a:gd name="adj1" fmla="val 29644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196566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670017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475502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649768" y="4201513"/>
            <a:ext cx="10330971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242480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410939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517733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272837" y="3529880"/>
            <a:ext cx="335278" cy="1519473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632428" y="5490294"/>
            <a:ext cx="85045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307245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17301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03259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10079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54489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6174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31214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752174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549157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51528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0214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8454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5660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090025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06648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084968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074753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958341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82829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92758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07670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795619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894912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819324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830286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86941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71544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985200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190710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1049662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1049662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308388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416339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805022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05647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915334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915334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42700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49583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03773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17992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1392949" y="824666"/>
            <a:ext cx="1659052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879887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438752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1864495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335186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1758418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054656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112379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011542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1983599" y="470450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228691" y="4689972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817605" y="2664968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975220" y="2116930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86802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436780" y="3607930"/>
            <a:ext cx="88166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511893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164854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242481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358156" y="2476481"/>
            <a:ext cx="8823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600" dirty="0"/>
          </a:p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191477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789295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567178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463329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1003860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878363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891110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398983" y="2770424"/>
            <a:ext cx="396770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 rot="16200000">
            <a:off x="212251" y="5505120"/>
            <a:ext cx="3056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351496" y="2828365"/>
            <a:ext cx="62409" cy="124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570019" y="2843875"/>
            <a:ext cx="6240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8763553" y="5021149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Optional extras: a </a:t>
            </a:r>
            <a:r>
              <a:rPr lang="en-GB" sz="600" dirty="0" err="1">
                <a:solidFill>
                  <a:srgbClr val="FF0000"/>
                </a:solidFill>
              </a:rPr>
              <a:t>presettable</a:t>
            </a:r>
            <a:r>
              <a:rPr lang="en-GB" sz="600" dirty="0">
                <a:solidFill>
                  <a:srgbClr val="FF0000"/>
                </a:solidFill>
              </a:rPr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831576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2101452" y="4935462"/>
            <a:ext cx="907446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748655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031865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7450561" y="1340402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8447701" y="171252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7712299" y="245228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7758442" y="3000480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7960709" y="2960707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8342367" y="2085017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8030012" y="2280952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7931141" y="2085057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8088635" y="2272711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7636450" y="3497267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7765601" y="2488678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8113735" y="3379529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7867245" y="3097388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8028925" y="3162562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8264844" y="145709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7470471" y="1458226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59100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95064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880756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7111581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6402819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7072096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6976255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5617647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6334047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6303611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6205500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324477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3915955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455872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6694755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6747420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6943166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591464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5978344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6163055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5927914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450855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422027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431957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446868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6716358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423541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6104358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6884728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5176528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4891634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4978941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5140044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4910169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3BCA1FF8-9A18-4E0D-BACE-489B91BD84BA}"/>
              </a:ext>
            </a:extLst>
          </p:cNvPr>
          <p:cNvSpPr/>
          <p:nvPr/>
        </p:nvSpPr>
        <p:spPr>
          <a:xfrm>
            <a:off x="4566938" y="5221585"/>
            <a:ext cx="98696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D108712-44B6-48F4-965D-A2EB5A546319}"/>
              </a:ext>
            </a:extLst>
          </p:cNvPr>
          <p:cNvSpPr/>
          <p:nvPr/>
        </p:nvSpPr>
        <p:spPr>
          <a:xfrm>
            <a:off x="5273016" y="5221585"/>
            <a:ext cx="98696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444223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5113590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5227230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6240426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7011364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6253290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7032405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442424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6120669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6909216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5113239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6499191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6362913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7161583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5414914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3593990" y="3437178"/>
            <a:ext cx="96377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371815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373371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396656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374174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406888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5052447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437907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5294391" y="4875431"/>
            <a:ext cx="717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7422648" y="4869281"/>
            <a:ext cx="843723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oe</a:t>
            </a:r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=_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6608138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7481326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6094361" y="144431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5925039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6823718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6711786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429972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5036035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387533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465917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460212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  <p:sp>
        <p:nvSpPr>
          <p:cNvPr id="326" name="Arrow: Right 325">
            <a:extLst>
              <a:ext uri="{FF2B5EF4-FFF2-40B4-BE49-F238E27FC236}">
                <a16:creationId xmlns:a16="http://schemas.microsoft.com/office/drawing/2014/main" id="{7D2A9E20-9564-4F9C-872E-8034B9EA6869}"/>
              </a:ext>
            </a:extLst>
          </p:cNvPr>
          <p:cNvSpPr/>
          <p:nvPr/>
        </p:nvSpPr>
        <p:spPr>
          <a:xfrm rot="5400000">
            <a:off x="2987379" y="151520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7" name="Arrow: Right 326">
            <a:extLst>
              <a:ext uri="{FF2B5EF4-FFF2-40B4-BE49-F238E27FC236}">
                <a16:creationId xmlns:a16="http://schemas.microsoft.com/office/drawing/2014/main" id="{89E191B8-463F-46D3-8807-AD2F6EA7FBF3}"/>
              </a:ext>
            </a:extLst>
          </p:cNvPr>
          <p:cNvSpPr/>
          <p:nvPr/>
        </p:nvSpPr>
        <p:spPr>
          <a:xfrm rot="5400000">
            <a:off x="4119563" y="1522042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28" name="Arrow: Right 327">
            <a:extLst>
              <a:ext uri="{FF2B5EF4-FFF2-40B4-BE49-F238E27FC236}">
                <a16:creationId xmlns:a16="http://schemas.microsoft.com/office/drawing/2014/main" id="{9984CF67-55C0-4369-B915-534EB88E22F9}"/>
              </a:ext>
            </a:extLst>
          </p:cNvPr>
          <p:cNvSpPr/>
          <p:nvPr/>
        </p:nvSpPr>
        <p:spPr>
          <a:xfrm rot="5400000">
            <a:off x="5147607" y="152257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BECE6331-E89B-4553-BAE1-D248A3D29DB9}"/>
              </a:ext>
            </a:extLst>
          </p:cNvPr>
          <p:cNvSpPr/>
          <p:nvPr/>
        </p:nvSpPr>
        <p:spPr>
          <a:xfrm rot="5400000">
            <a:off x="5899412" y="1522245"/>
            <a:ext cx="1699243" cy="1113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CA2E0-BCCE-44FD-8755-5B1FE3270CAF}"/>
              </a:ext>
            </a:extLst>
          </p:cNvPr>
          <p:cNvSpPr/>
          <p:nvPr/>
        </p:nvSpPr>
        <p:spPr>
          <a:xfrm>
            <a:off x="153620" y="-53226"/>
            <a:ext cx="10153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74als576 – </a:t>
            </a:r>
            <a:r>
              <a:rPr lang="en-GB" sz="900" b="1" dirty="0"/>
              <a:t>inverting</a:t>
            </a:r>
            <a:r>
              <a:rPr lang="en-GB" sz="900" dirty="0"/>
              <a:t> </a:t>
            </a:r>
            <a:r>
              <a:rPr lang="en-GB" sz="900" dirty="0" err="1"/>
              <a:t>dtype</a:t>
            </a:r>
            <a:r>
              <a:rPr lang="en-GB" sz="900" dirty="0"/>
              <a:t> – </a:t>
            </a:r>
            <a:r>
              <a:rPr lang="en-GB" sz="900" dirty="0" err="1"/>
              <a:t>oe</a:t>
            </a:r>
            <a:r>
              <a:rPr lang="en-GB" sz="900" dirty="0"/>
              <a:t> + </a:t>
            </a:r>
            <a:r>
              <a:rPr lang="en-GB" sz="900" dirty="0" err="1"/>
              <a:t>clk</a:t>
            </a:r>
            <a:r>
              <a:rPr lang="en-GB" sz="900" dirty="0"/>
              <a:t> + bus layout</a:t>
            </a:r>
            <a:br>
              <a:rPr lang="en-GB" sz="900" dirty="0"/>
            </a:br>
            <a:r>
              <a:rPr lang="en-GB" sz="900" dirty="0"/>
              <a:t>74HC7292 clock divider 4&gt; 2billion – good for clock speed control off a fast crystal or for a </a:t>
            </a:r>
            <a:r>
              <a:rPr lang="en-GB" sz="900" dirty="0" err="1"/>
              <a:t>freq</a:t>
            </a:r>
            <a:r>
              <a:rPr lang="en-GB" sz="900" dirty="0"/>
              <a:t> counter - </a:t>
            </a:r>
            <a:r>
              <a:rPr lang="en-GB" sz="900" dirty="0">
                <a:hlinkClick r:id="rId5"/>
              </a:rPr>
              <a:t>https://uk.rs-online.com/web/p/clock-dividers/5400461/</a:t>
            </a:r>
            <a:endParaRPr lang="en-GB" sz="900" dirty="0"/>
          </a:p>
          <a:p>
            <a:r>
              <a:rPr lang="en-GB" sz="900" dirty="0"/>
              <a:t>FIX NAMES IMMEDIATE/DIRECT/REGISTER</a:t>
            </a:r>
          </a:p>
          <a:p>
            <a:r>
              <a:rPr lang="en-GB" sz="900" dirty="0"/>
              <a:t>CONTROL LOGIC EASIER IF ALL DEVICES CAN WRITE TO RBUS OR LBUS AS DON’T NEED TO FORCE L AND R JUST ONE OR THE OTHER</a:t>
            </a:r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8F815E3-86E7-4B6B-A479-73B360D1D306}"/>
              </a:ext>
            </a:extLst>
          </p:cNvPr>
          <p:cNvGrpSpPr/>
          <p:nvPr/>
        </p:nvGrpSpPr>
        <p:grpSpPr>
          <a:xfrm>
            <a:off x="1757430" y="2601957"/>
            <a:ext cx="384690" cy="192708"/>
            <a:chOff x="5109552" y="2070559"/>
            <a:chExt cx="365379" cy="173227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855EA29-7127-45FB-B258-39CFE415D73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B31D7BE-8559-443B-B2EB-219F97F06733}"/>
                </a:ext>
              </a:extLst>
            </p:cNvPr>
            <p:cNvSpPr txBox="1"/>
            <p:nvPr/>
          </p:nvSpPr>
          <p:spPr>
            <a:xfrm>
              <a:off x="5145076" y="2070559"/>
              <a:ext cx="20858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Hi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C577B914-9FB6-4430-B90A-0034AAB59806}"/>
              </a:ext>
            </a:extLst>
          </p:cNvPr>
          <p:cNvGrpSpPr/>
          <p:nvPr/>
        </p:nvGrpSpPr>
        <p:grpSpPr>
          <a:xfrm>
            <a:off x="1745436" y="2911568"/>
            <a:ext cx="384690" cy="189849"/>
            <a:chOff x="5109552" y="2073130"/>
            <a:chExt cx="365379" cy="170656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7D10FE5-9ECC-4A13-8F5E-8783F04DF0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33B8EF00-DBE2-4147-8854-E65B0CA1B206}"/>
                </a:ext>
              </a:extLst>
            </p:cNvPr>
            <p:cNvSpPr txBox="1"/>
            <p:nvPr/>
          </p:nvSpPr>
          <p:spPr>
            <a:xfrm>
              <a:off x="5145076" y="2073130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Mid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AF0101FA-9C96-48B3-99AE-1E468D0267B7}"/>
              </a:ext>
            </a:extLst>
          </p:cNvPr>
          <p:cNvGrpSpPr/>
          <p:nvPr/>
        </p:nvGrpSpPr>
        <p:grpSpPr>
          <a:xfrm>
            <a:off x="1755161" y="3231419"/>
            <a:ext cx="384690" cy="189849"/>
            <a:chOff x="5109552" y="2073130"/>
            <a:chExt cx="365379" cy="170656"/>
          </a:xfrm>
        </p:grpSpPr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4F09A6C-F085-4A51-9A48-4C11217E4D1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4B03A346-9CCB-4705-8997-8BE77824A216}"/>
                </a:ext>
              </a:extLst>
            </p:cNvPr>
            <p:cNvSpPr txBox="1"/>
            <p:nvPr/>
          </p:nvSpPr>
          <p:spPr>
            <a:xfrm>
              <a:off x="5145076" y="2073130"/>
              <a:ext cx="214678" cy="165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 err="1"/>
                <a:t>IReg</a:t>
              </a:r>
              <a:r>
                <a:rPr lang="en-GB" sz="600" dirty="0"/>
                <a:t> Lo</a:t>
              </a:r>
              <a:br>
                <a:rPr lang="en-GB" sz="700" dirty="0"/>
              </a:br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30BC4909-E012-489D-B5B8-EA2A7EBB77D5}"/>
              </a:ext>
            </a:extLst>
          </p:cNvPr>
          <p:cNvSpPr txBox="1"/>
          <p:nvPr/>
        </p:nvSpPr>
        <p:spPr>
          <a:xfrm>
            <a:off x="1386508" y="3184210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B1A6A07-D5E7-4DAE-B5B2-50CFDEC80E35}"/>
              </a:ext>
            </a:extLst>
          </p:cNvPr>
          <p:cNvGrpSpPr/>
          <p:nvPr/>
        </p:nvGrpSpPr>
        <p:grpSpPr>
          <a:xfrm>
            <a:off x="1741992" y="3773221"/>
            <a:ext cx="384690" cy="192662"/>
            <a:chOff x="5109552" y="2074509"/>
            <a:chExt cx="365379" cy="173186"/>
          </a:xfrm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7E990BE-046B-4DAA-8C07-7C03FA5FAA2D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32584FE-9C74-4077-9A04-780CF9A45D0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66" name="Arrow: Down 365">
            <a:extLst>
              <a:ext uri="{FF2B5EF4-FFF2-40B4-BE49-F238E27FC236}">
                <a16:creationId xmlns:a16="http://schemas.microsoft.com/office/drawing/2014/main" id="{11599787-26BE-4147-8D98-68AFB43A01B9}"/>
              </a:ext>
            </a:extLst>
          </p:cNvPr>
          <p:cNvSpPr/>
          <p:nvPr/>
        </p:nvSpPr>
        <p:spPr>
          <a:xfrm rot="10800000" flipV="1">
            <a:off x="1867545" y="3422380"/>
            <a:ext cx="116053" cy="34799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7" name="Arrow: Down 366">
            <a:extLst>
              <a:ext uri="{FF2B5EF4-FFF2-40B4-BE49-F238E27FC236}">
                <a16:creationId xmlns:a16="http://schemas.microsoft.com/office/drawing/2014/main" id="{46C7C6C5-0CAF-4094-88E0-72C9F391561E}"/>
              </a:ext>
            </a:extLst>
          </p:cNvPr>
          <p:cNvSpPr/>
          <p:nvPr/>
        </p:nvSpPr>
        <p:spPr>
          <a:xfrm>
            <a:off x="1888050" y="3968190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2406D63E-7F04-4A02-B1AE-63A9309C4D54}"/>
              </a:ext>
            </a:extLst>
          </p:cNvPr>
          <p:cNvSpPr/>
          <p:nvPr/>
        </p:nvSpPr>
        <p:spPr>
          <a:xfrm>
            <a:off x="1848094" y="4379697"/>
            <a:ext cx="56425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instreg_bbus_buf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0C0F9CF2-ADD8-48B5-BF30-F1D10387A917}"/>
              </a:ext>
            </a:extLst>
          </p:cNvPr>
          <p:cNvSpPr txBox="1"/>
          <p:nvPr/>
        </p:nvSpPr>
        <p:spPr>
          <a:xfrm>
            <a:off x="1372266" y="2860360"/>
            <a:ext cx="25157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963E11D-A269-4BFF-AAFF-7B3CFD110A75}"/>
              </a:ext>
            </a:extLst>
          </p:cNvPr>
          <p:cNvSpPr txBox="1"/>
          <p:nvPr/>
        </p:nvSpPr>
        <p:spPr>
          <a:xfrm>
            <a:off x="1386930" y="2561292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D[23:16]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48747B-639A-4F5A-AC86-E543D78262FA}"/>
              </a:ext>
            </a:extLst>
          </p:cNvPr>
          <p:cNvSpPr txBox="1"/>
          <p:nvPr/>
        </p:nvSpPr>
        <p:spPr>
          <a:xfrm>
            <a:off x="1742770" y="2415224"/>
            <a:ext cx="28988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Latches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7029A50-1490-4B79-AC0D-9A0C5D62797B}"/>
              </a:ext>
            </a:extLst>
          </p:cNvPr>
          <p:cNvSpPr txBox="1"/>
          <p:nvPr/>
        </p:nvSpPr>
        <p:spPr>
          <a:xfrm>
            <a:off x="6586110" y="3401007"/>
            <a:ext cx="28988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4"/>
                </a:solidFill>
              </a:rPr>
              <a:t>+</a:t>
            </a:r>
            <a:r>
              <a:rPr lang="en-GB" sz="600" dirty="0" err="1">
                <a:solidFill>
                  <a:schemeClr val="accent4"/>
                </a:solidFill>
              </a:rPr>
              <a:t>ve</a:t>
            </a:r>
            <a:r>
              <a:rPr lang="en-GB" sz="600" dirty="0">
                <a:solidFill>
                  <a:schemeClr val="accent4"/>
                </a:solidFill>
              </a:rPr>
              <a:t> edge Registers but could be latches if the output of the ALU is a register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06625-ABE2-418C-B1E4-449AB88589E9}"/>
              </a:ext>
            </a:extLst>
          </p:cNvPr>
          <p:cNvSpPr/>
          <p:nvPr/>
        </p:nvSpPr>
        <p:spPr>
          <a:xfrm>
            <a:off x="-51065" y="63025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USE 40 pin ribbon and connector for busses?</a:t>
            </a:r>
          </a:p>
          <a:p>
            <a:r>
              <a:rPr lang="en-GB" sz="1400" dirty="0"/>
              <a:t>20 pin for connector + 4x10 pin for chips = 60</a:t>
            </a:r>
          </a:p>
          <a:p>
            <a:r>
              <a:rPr lang="en-GB" sz="1400" dirty="0"/>
              <a:t>Remaining 3 pins for caps? Or spacing?? Very tight.</a:t>
            </a:r>
          </a:p>
          <a:p>
            <a:r>
              <a:rPr lang="en-GB" sz="1400" dirty="0"/>
              <a:t>So instead use the approach in the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69864-B9B0-406E-BFC9-17867426CCC3}"/>
              </a:ext>
            </a:extLst>
          </p:cNvPr>
          <p:cNvSpPr/>
          <p:nvPr/>
        </p:nvSpPr>
        <p:spPr>
          <a:xfrm>
            <a:off x="9652557" y="5398142"/>
            <a:ext cx="3278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!!!! DON’T SET FLAGS WHEN OPERATION IS A  JUMP (IE SETTING THOSE REG) AS IT MAKES </a:t>
            </a:r>
          </a:p>
          <a:p>
            <a:r>
              <a:rPr lang="en-GB" sz="800" dirty="0"/>
              <a:t>“IF NFLAG &amp; CFLAG”  logic  impossible</a:t>
            </a:r>
          </a:p>
          <a:p>
            <a:r>
              <a:rPr lang="en-GB" sz="800" dirty="0"/>
              <a:t>!!! CANT WORK UNLESS FIX BECAUSE SETTING PCHITMP CLEARS THE CONDITION SO WE NEVER CONDITIONALLY JUMP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456C1-B2DF-4C04-932C-C44B623E9BA1}"/>
              </a:ext>
            </a:extLst>
          </p:cNvPr>
          <p:cNvSpPr/>
          <p:nvPr/>
        </p:nvSpPr>
        <p:spPr>
          <a:xfrm>
            <a:off x="-901372" y="732969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I postpone being able to write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to more than one bus then I don’t 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need to wire in the Buffer L/R devices.</a:t>
            </a:r>
          </a:p>
          <a:p>
            <a:r>
              <a:rPr lang="en-GB" sz="800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 if the reg’s write to L and ROM/RAM to R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Then I think that’s a simplification especially</a:t>
            </a:r>
          </a:p>
          <a:p>
            <a:r>
              <a:rPr lang="en-GB" sz="800" dirty="0">
                <a:solidFill>
                  <a:schemeClr val="accent2">
                    <a:lumMod val="75000"/>
                  </a:schemeClr>
                </a:solidFill>
              </a:rPr>
              <a:t>If PC and MAR can’t be read via ALU</a:t>
            </a:r>
          </a:p>
          <a:p>
            <a:endParaRPr lang="en-GB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2D93675-D625-4BF3-A0EF-470A62BE2A3A}"/>
              </a:ext>
            </a:extLst>
          </p:cNvPr>
          <p:cNvSpPr/>
          <p:nvPr/>
        </p:nvSpPr>
        <p:spPr>
          <a:xfrm>
            <a:off x="726218" y="-1448280"/>
            <a:ext cx="108913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This design doesn’t permit     </a:t>
            </a:r>
          </a:p>
          <a:p>
            <a:r>
              <a:rPr lang="en-GB" sz="1000" dirty="0">
                <a:solidFill>
                  <a:srgbClr val="FF0000"/>
                </a:solidFill>
              </a:rPr>
              <a:t>X=Y+KONST  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 or worse perhaps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X = X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logicialOp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>
                <a:solidFill>
                  <a:srgbClr val="FF0000"/>
                </a:solidFill>
              </a:rPr>
              <a:t>KONST      FIXED</a:t>
            </a:r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GB" sz="1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Use unused op 2 or 3 for that?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If not enough bit space then do X=X+5 so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OR only permit lower 16 ALU ops HMM Bad for logic ops. 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OR only allow 3 bits for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and/or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so we can only do that with GP registers ??</a:t>
            </a:r>
          </a:p>
          <a:p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Targ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fixed to </a:t>
            </a:r>
            <a:r>
              <a:rPr lang="en-GB" sz="1000" dirty="0" err="1">
                <a:solidFill>
                  <a:srgbClr val="FF0000"/>
                </a:solidFill>
                <a:sym typeface="Wingdings" panose="05000000000000000000" pitchFamily="2" charset="2"/>
              </a:rPr>
              <a:t>src</a:t>
            </a:r>
            <a:r>
              <a:rPr lang="en-GB" sz="1000" dirty="0">
                <a:solidFill>
                  <a:srgbClr val="FF0000"/>
                </a:solidFill>
                <a:sym typeface="Wingdings" panose="05000000000000000000" pitchFamily="2" charset="2"/>
              </a:rPr>
              <a:t> is probably ok for many logical ops??</a:t>
            </a:r>
            <a:endParaRPr lang="en-GB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9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1670990" y="3977242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4" name="Arrow: Down 213">
            <a:extLst>
              <a:ext uri="{FF2B5EF4-FFF2-40B4-BE49-F238E27FC236}">
                <a16:creationId xmlns:a16="http://schemas.microsoft.com/office/drawing/2014/main" id="{FBF70445-1360-480E-AE09-00F2BA4F94A1}"/>
              </a:ext>
            </a:extLst>
          </p:cNvPr>
          <p:cNvSpPr/>
          <p:nvPr/>
        </p:nvSpPr>
        <p:spPr>
          <a:xfrm rot="5400000" flipV="1">
            <a:off x="10543759" y="2359537"/>
            <a:ext cx="109280" cy="49830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A9DED1-1336-4896-BC49-70125C4BD85D}"/>
              </a:ext>
            </a:extLst>
          </p:cNvPr>
          <p:cNvGrpSpPr/>
          <p:nvPr/>
        </p:nvGrpSpPr>
        <p:grpSpPr>
          <a:xfrm>
            <a:off x="10349244" y="2299106"/>
            <a:ext cx="206837" cy="903370"/>
            <a:chOff x="9884541" y="2220937"/>
            <a:chExt cx="193562" cy="812048"/>
          </a:xfrm>
        </p:grpSpPr>
        <p:sp>
          <p:nvSpPr>
            <p:cNvPr id="344" name="Arrow: Bent-Up 343">
              <a:extLst>
                <a:ext uri="{FF2B5EF4-FFF2-40B4-BE49-F238E27FC236}">
                  <a16:creationId xmlns:a16="http://schemas.microsoft.com/office/drawing/2014/main" id="{2EB8443E-5D25-4DE1-BDA2-47D2E60A12C8}"/>
                </a:ext>
              </a:extLst>
            </p:cNvPr>
            <p:cNvSpPr/>
            <p:nvPr/>
          </p:nvSpPr>
          <p:spPr>
            <a:xfrm rot="10800000" flipH="1" flipV="1">
              <a:off x="9885678" y="2220937"/>
              <a:ext cx="192425" cy="567594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9884541" y="2732042"/>
              <a:ext cx="192425" cy="300943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E777FC4-E8A3-48CD-B1B5-459AC3952F85}"/>
                </a:ext>
              </a:extLst>
            </p:cNvPr>
            <p:cNvSpPr/>
            <p:nvPr/>
          </p:nvSpPr>
          <p:spPr>
            <a:xfrm>
              <a:off x="10002080" y="2721777"/>
              <a:ext cx="39600" cy="72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180987" y="4201513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6" name="Arrow: Bent-Up 335">
            <a:extLst>
              <a:ext uri="{FF2B5EF4-FFF2-40B4-BE49-F238E27FC236}">
                <a16:creationId xmlns:a16="http://schemas.microsoft.com/office/drawing/2014/main" id="{91CB22B0-D9A3-46B2-8A70-27BB0B646681}"/>
              </a:ext>
            </a:extLst>
          </p:cNvPr>
          <p:cNvSpPr/>
          <p:nvPr/>
        </p:nvSpPr>
        <p:spPr>
          <a:xfrm rot="10800000" flipV="1">
            <a:off x="10116222" y="3366467"/>
            <a:ext cx="1603825" cy="1690422"/>
          </a:xfrm>
          <a:prstGeom prst="bentUpArrow">
            <a:avLst>
              <a:gd name="adj1" fmla="val 3390"/>
              <a:gd name="adj2" fmla="val 5073"/>
              <a:gd name="adj3" fmla="val 772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5" name="Arrow: Bent-Up 334">
            <a:extLst>
              <a:ext uri="{FF2B5EF4-FFF2-40B4-BE49-F238E27FC236}">
                <a16:creationId xmlns:a16="http://schemas.microsoft.com/office/drawing/2014/main" id="{65000162-E0E0-425F-9F54-C6A642F2AD5D}"/>
              </a:ext>
            </a:extLst>
          </p:cNvPr>
          <p:cNvSpPr/>
          <p:nvPr/>
        </p:nvSpPr>
        <p:spPr>
          <a:xfrm flipV="1">
            <a:off x="11284681" y="3918464"/>
            <a:ext cx="428580" cy="1104947"/>
          </a:xfrm>
          <a:prstGeom prst="bentUpArrow">
            <a:avLst>
              <a:gd name="adj1" fmla="val 15252"/>
              <a:gd name="adj2" fmla="val 5984"/>
              <a:gd name="adj3" fmla="val 495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1992157" y="4503588"/>
            <a:ext cx="486787" cy="553302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1747261" y="3403566"/>
            <a:ext cx="335278" cy="1645788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373142" y="2821650"/>
            <a:ext cx="693408" cy="3078381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C1FC2-2E2B-4D2B-ACC9-961AC54D1E88}"/>
              </a:ext>
            </a:extLst>
          </p:cNvPr>
          <p:cNvGrpSpPr/>
          <p:nvPr/>
        </p:nvGrpSpPr>
        <p:grpSpPr>
          <a:xfrm>
            <a:off x="981770" y="5490294"/>
            <a:ext cx="8028969" cy="701383"/>
            <a:chOff x="1070663" y="5089525"/>
            <a:chExt cx="7513655" cy="630480"/>
          </a:xfrm>
        </p:grpSpPr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587FA820-A46F-43D4-B8AA-F6442C5702D8}"/>
                </a:ext>
              </a:extLst>
            </p:cNvPr>
            <p:cNvSpPr/>
            <p:nvPr/>
          </p:nvSpPr>
          <p:spPr>
            <a:xfrm rot="10800000">
              <a:off x="1184527" y="5133672"/>
              <a:ext cx="7399791" cy="184666"/>
            </a:xfrm>
            <a:prstGeom prst="rightArrow">
              <a:avLst>
                <a:gd name="adj1" fmla="val 50000"/>
                <a:gd name="adj2" fmla="val 4742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8" name="Arrow: Right 127">
              <a:extLst>
                <a:ext uri="{FF2B5EF4-FFF2-40B4-BE49-F238E27FC236}">
                  <a16:creationId xmlns:a16="http://schemas.microsoft.com/office/drawing/2014/main" id="{CA9EF572-1888-4DDF-B702-C7D15124C5A4}"/>
                </a:ext>
              </a:extLst>
            </p:cNvPr>
            <p:cNvSpPr/>
            <p:nvPr/>
          </p:nvSpPr>
          <p:spPr>
            <a:xfrm rot="10800000">
              <a:off x="1175002" y="5473948"/>
              <a:ext cx="7399791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27FDE5DF-4CFD-4A99-B0DB-82DD6B25ABF1}"/>
                </a:ext>
              </a:extLst>
            </p:cNvPr>
            <p:cNvSpPr/>
            <p:nvPr/>
          </p:nvSpPr>
          <p:spPr>
            <a:xfrm rot="10800000">
              <a:off x="1070663" y="5089525"/>
              <a:ext cx="199596" cy="630480"/>
            </a:xfrm>
            <a:prstGeom prst="rightArrow">
              <a:avLst>
                <a:gd name="adj1" fmla="val 86335"/>
                <a:gd name="adj2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475270" y="2770424"/>
            <a:ext cx="79490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180987" y="1544507"/>
            <a:ext cx="9673494" cy="2054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240245" y="300138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531483" y="2914060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200760" y="3009748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104919" y="2961041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6746311" y="2923424"/>
            <a:ext cx="1368772" cy="90690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462711" y="2998258"/>
            <a:ext cx="279533" cy="2025632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432275" y="3006232"/>
            <a:ext cx="51132" cy="320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334164" y="2976422"/>
            <a:ext cx="109280" cy="8694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246126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044619" y="3618794"/>
            <a:ext cx="2759330" cy="84466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2934871" y="3965213"/>
            <a:ext cx="92029" cy="26572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2794456" y="3773221"/>
            <a:ext cx="384690" cy="192662"/>
            <a:chOff x="5109552" y="2074509"/>
            <a:chExt cx="365379" cy="1731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46293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2862658" y="2990749"/>
            <a:ext cx="165884" cy="780814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131292" y="1339099"/>
            <a:ext cx="1363678" cy="12563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306757" y="1337423"/>
            <a:ext cx="1349459" cy="11476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56007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479916" y="1721942"/>
            <a:ext cx="95402" cy="73112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504956" y="3376660"/>
            <a:ext cx="107158" cy="87677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2625916" y="565862"/>
            <a:ext cx="9117767" cy="20543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1422899" y="614384"/>
            <a:ext cx="320785" cy="2368479"/>
          </a:xfrm>
          <a:prstGeom prst="bentUpArrow">
            <a:avLst>
              <a:gd name="adj1" fmla="val 29762"/>
              <a:gd name="adj2" fmla="val 15844"/>
              <a:gd name="adj3" fmla="val 258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8925270" y="2453064"/>
            <a:ext cx="73998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303956" y="2743941"/>
            <a:ext cx="272510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SYNC </a:t>
            </a:r>
            <a:br>
              <a:rPr lang="en-GB" sz="600" b="1" dirty="0"/>
            </a:br>
            <a:r>
              <a:rPr lang="en-GB" sz="6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502196" y="2467395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529402" y="3275436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8963767" y="2583425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180390" y="2479640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8958710" y="2470540"/>
            <a:ext cx="8175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8948495" y="2726065"/>
            <a:ext cx="291747" cy="6463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rdL_addr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rdR_addr</a:t>
            </a:r>
          </a:p>
          <a:p>
            <a:r>
              <a:rPr lang="en-GB" sz="600" dirty="0">
                <a:solidFill>
                  <a:srgbClr val="FF0000"/>
                </a:solidFill>
              </a:rPr>
              <a:t>wr_addr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_rdL_en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_rdR_en</a:t>
            </a:r>
          </a:p>
          <a:p>
            <a:r>
              <a:rPr lang="en-GB" sz="600" dirty="0">
                <a:solidFill>
                  <a:srgbClr val="FF0000"/>
                </a:solidFill>
              </a:rPr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7832083" y="1592335"/>
            <a:ext cx="1953301" cy="210207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7823419" y="2453064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7876084" y="3126921"/>
            <a:ext cx="24044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071830" y="2961489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6750507" y="1612159"/>
            <a:ext cx="1953301" cy="170561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04330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107008" y="3112415"/>
            <a:ext cx="22602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291719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056578" y="2486070"/>
            <a:ext cx="117021" cy="376936"/>
            <a:chOff x="5823933" y="2043597"/>
            <a:chExt cx="299202" cy="3388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5974918" y="1611447"/>
            <a:ext cx="1953301" cy="170561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509909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22162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320920" y="3141006"/>
            <a:ext cx="150682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47003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3643192" y="1611447"/>
            <a:ext cx="1953301" cy="170561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7845022" y="2467449"/>
            <a:ext cx="117021" cy="376936"/>
            <a:chOff x="5823933" y="2043597"/>
            <a:chExt cx="299202" cy="3388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2295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992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236760" y="2493457"/>
            <a:ext cx="294953" cy="405692"/>
            <a:chOff x="5784965" y="2043597"/>
            <a:chExt cx="754144" cy="36468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6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784965" y="2242279"/>
              <a:ext cx="75414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2" y="2043597"/>
              <a:ext cx="20903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233022" y="3665521"/>
            <a:ext cx="384690" cy="192662"/>
            <a:chOff x="5109552" y="2074509"/>
            <a:chExt cx="365379" cy="17318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50600" y="2081697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013392" y="3658165"/>
            <a:ext cx="384690" cy="190896"/>
            <a:chOff x="5109552" y="2074509"/>
            <a:chExt cx="365379" cy="171598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50600" y="2080109"/>
              <a:ext cx="284714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305192" y="2960329"/>
            <a:ext cx="109280" cy="11912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020298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119590" y="3141006"/>
            <a:ext cx="16511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268708" y="2960777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4956431" y="1611447"/>
            <a:ext cx="1953301" cy="170561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038833" y="2493457"/>
            <a:ext cx="294953" cy="498025"/>
            <a:chOff x="5793640" y="2043597"/>
            <a:chExt cx="754141" cy="44767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3" y="2145070"/>
              <a:ext cx="12295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793640" y="2242279"/>
              <a:ext cx="754141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count_en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_pe</a:t>
              </a:r>
            </a:p>
            <a:p>
              <a:endParaRPr lang="en-GB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2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579862" y="5221585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443584" y="5049354"/>
            <a:ext cx="394275" cy="192662"/>
            <a:chOff x="5109552" y="2074509"/>
            <a:chExt cx="374483" cy="17318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242254" y="5049354"/>
            <a:ext cx="384690" cy="192662"/>
            <a:chOff x="5109552" y="2074509"/>
            <a:chExt cx="365379" cy="1731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355894" y="1713286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369090" y="170920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140028" y="1711275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381954" y="3866201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161069" y="3855904"/>
            <a:ext cx="104970" cy="38163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425592" y="2083714"/>
            <a:ext cx="384690" cy="192662"/>
            <a:chOff x="5109552" y="2074509"/>
            <a:chExt cx="365379" cy="17318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37711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249333" y="2080789"/>
            <a:ext cx="384690" cy="189129"/>
            <a:chOff x="5109552" y="2077685"/>
            <a:chExt cx="365379" cy="17001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037880" y="2085800"/>
            <a:ext cx="384690" cy="189130"/>
            <a:chOff x="5109552" y="2074509"/>
            <a:chExt cx="365379" cy="17001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50600" y="2078522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241903" y="2082406"/>
            <a:ext cx="384690" cy="284995"/>
            <a:chOff x="5109552" y="2074509"/>
            <a:chExt cx="365379" cy="25618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50600" y="2081697"/>
              <a:ext cx="287759" cy="248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  <a:p>
              <a:endParaRPr lang="en-GB" sz="600" dirty="0"/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128432" y="1711217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393030" y="2450979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3439173" y="2999177"/>
            <a:ext cx="1779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3641440" y="2959404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023098" y="2083714"/>
            <a:ext cx="384690" cy="192662"/>
            <a:chOff x="5109552" y="2074509"/>
            <a:chExt cx="365379" cy="1731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33339" y="2081697"/>
              <a:ext cx="28775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2590150" y="2453011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2689442" y="3141666"/>
            <a:ext cx="15709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2838560" y="2961436"/>
            <a:ext cx="48089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270043" y="2450976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1369336" y="3139630"/>
            <a:ext cx="16190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293748" y="2945272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304710" y="282518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2631276" y="2789862"/>
            <a:ext cx="22923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A[15:0]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3712860" y="2279649"/>
            <a:ext cx="545743" cy="745618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627855" y="5212923"/>
            <a:ext cx="897366" cy="727875"/>
            <a:chOff x="4723499" y="3282065"/>
            <a:chExt cx="839771" cy="191540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491577" y="5040692"/>
            <a:ext cx="394275" cy="192662"/>
            <a:chOff x="5109552" y="2074509"/>
            <a:chExt cx="374483" cy="17318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50600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290247" y="5040692"/>
            <a:ext cx="384690" cy="192662"/>
            <a:chOff x="5109552" y="2074509"/>
            <a:chExt cx="365379" cy="173186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50600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543578" y="3396233"/>
            <a:ext cx="696641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MAR primary function is Address Bus index.</a:t>
            </a:r>
          </a:p>
          <a:p>
            <a:r>
              <a:rPr lang="en-GB" sz="600" dirty="0"/>
              <a:t>Optionally MAR can join either/both L Bus </a:t>
            </a:r>
            <a:br>
              <a:rPr lang="en-GB" sz="600" dirty="0"/>
            </a:br>
            <a:r>
              <a:rPr lang="en-GB" sz="600" dirty="0"/>
              <a:t>or R Bus depending </a:t>
            </a:r>
          </a:p>
          <a:p>
            <a:r>
              <a:rPr lang="en-GB" sz="600" dirty="0"/>
              <a:t>on flexibility desired.</a:t>
            </a:r>
          </a:p>
          <a:p>
            <a:r>
              <a:rPr lang="en-GB" sz="600" dirty="0"/>
              <a:t>So MAR also acts as a GP register on  both </a:t>
            </a:r>
            <a:r>
              <a:rPr lang="en-GB" sz="600" dirty="0" err="1"/>
              <a:t>ALUinput</a:t>
            </a:r>
            <a:r>
              <a:rPr lang="en-GB" sz="600" dirty="0"/>
              <a:t> busses.</a:t>
            </a:r>
          </a:p>
          <a:p>
            <a:endParaRPr lang="en-GB" sz="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4595340" y="3437178"/>
            <a:ext cx="965454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PCHI/LO Primary function is Address Bus index.</a:t>
            </a:r>
          </a:p>
          <a:p>
            <a:r>
              <a:rPr lang="en-GB" sz="600" dirty="0"/>
              <a:t>Optionally PC can join either/both L Bus or R Bus depending on whether I want to permit PC arithmetic.</a:t>
            </a:r>
          </a:p>
          <a:p>
            <a:r>
              <a:rPr lang="en-GB" sz="600" dirty="0"/>
              <a:t>Here PC is shown outputting to</a:t>
            </a:r>
          </a:p>
          <a:p>
            <a:r>
              <a:rPr lang="en-GB" sz="6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545968" y="2127128"/>
            <a:ext cx="682879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Attach RAM /ROM to </a:t>
            </a:r>
          </a:p>
          <a:p>
            <a:r>
              <a:rPr lang="en-GB" sz="600" dirty="0"/>
              <a:t>R Bus so they can </a:t>
            </a:r>
          </a:p>
          <a:p>
            <a:r>
              <a:rPr lang="en-GB" sz="600" dirty="0"/>
              <a:t>participate in ALU </a:t>
            </a:r>
          </a:p>
          <a:p>
            <a:r>
              <a:rPr lang="en-GB" sz="600" dirty="0"/>
              <a:t>as other side from </a:t>
            </a:r>
          </a:p>
          <a:p>
            <a:r>
              <a:rPr lang="en-GB" sz="600" dirty="0"/>
              <a:t>the other registers </a:t>
            </a:r>
          </a:p>
          <a:p>
            <a:r>
              <a:rPr lang="en-GB" sz="6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858942" y="1351048"/>
            <a:ext cx="557032" cy="32444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1064452" y="2333796"/>
            <a:ext cx="12824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923404" y="1598569"/>
            <a:ext cx="3206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923404" y="4238173"/>
            <a:ext cx="41678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1182130" y="2892869"/>
            <a:ext cx="19396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1290081" y="1603841"/>
            <a:ext cx="31098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L Bus</a:t>
            </a:r>
            <a:endParaRPr lang="en-GB" sz="14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279446" y="4271198"/>
            <a:ext cx="322204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 Bus</a:t>
            </a:r>
            <a:endParaRPr lang="en-GB" sz="14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2818333" y="623975"/>
            <a:ext cx="479298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ALU Result Bus</a:t>
            </a:r>
            <a:endParaRPr lang="en-GB" sz="14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313238" y="5594200"/>
            <a:ext cx="581891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Hi / 8</a:t>
            </a:r>
            <a:endParaRPr lang="en-GB" sz="14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313238" y="5969329"/>
            <a:ext cx="588303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Lo / 8</a:t>
            </a:r>
            <a:endParaRPr lang="en-GB" sz="14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384775" y="5799722"/>
            <a:ext cx="612347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600" b="1" dirty="0"/>
              <a:t>Address Bus (A/16)</a:t>
            </a:r>
            <a:endParaRPr lang="en-GB" sz="1400" b="1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064929AE-D691-448F-B0E9-36B5EEB230B7}"/>
              </a:ext>
            </a:extLst>
          </p:cNvPr>
          <p:cNvSpPr/>
          <p:nvPr/>
        </p:nvSpPr>
        <p:spPr>
          <a:xfrm>
            <a:off x="2188861" y="2743261"/>
            <a:ext cx="405597" cy="2054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24490AB-54C2-41B7-B43D-E1AA32A2396F}"/>
              </a:ext>
            </a:extLst>
          </p:cNvPr>
          <p:cNvSpPr/>
          <p:nvPr/>
        </p:nvSpPr>
        <p:spPr>
          <a:xfrm>
            <a:off x="2257698" y="2806280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4719500" y="2452352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4735063" y="3141006"/>
            <a:ext cx="293350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b="1" dirty="0" err="1"/>
              <a:t>PCHITmp</a:t>
            </a:r>
            <a:endParaRPr lang="en-GB" sz="6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4967911" y="2589911"/>
            <a:ext cx="51296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4743096" y="2493457"/>
            <a:ext cx="117021" cy="391064"/>
            <a:chOff x="5771883" y="2043597"/>
            <a:chExt cx="299201" cy="351531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5" y="2145070"/>
              <a:ext cx="12295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9920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4" y="2043597"/>
              <a:ext cx="209030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070230" y="2549862"/>
            <a:ext cx="116991" cy="18484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3611872" y="2083754"/>
            <a:ext cx="384690" cy="192662"/>
            <a:chOff x="5109552" y="2074509"/>
            <a:chExt cx="365379" cy="17318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45077" y="2081697"/>
              <a:ext cx="263399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2799593" y="2076267"/>
            <a:ext cx="384690" cy="189130"/>
            <a:chOff x="5109552" y="2074509"/>
            <a:chExt cx="365379" cy="170011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078522"/>
              <a:ext cx="280147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I 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2941786" y="2261834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3769366" y="2271408"/>
            <a:ext cx="89255" cy="7321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317181" y="3495964"/>
            <a:ext cx="105064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UART Buffer isolation needed to prevent writes and reads from  UART on one bus leaking over to the other bus.</a:t>
            </a:r>
            <a:br>
              <a:rPr lang="en-GB" sz="600" dirty="0"/>
            </a:br>
            <a:r>
              <a:rPr lang="en-GB" sz="600" dirty="0"/>
              <a:t> </a:t>
            </a:r>
          </a:p>
          <a:p>
            <a:r>
              <a:rPr lang="en-GB" sz="600" dirty="0"/>
              <a:t>Buffer I _oe = wr</a:t>
            </a:r>
            <a:br>
              <a:rPr lang="en-GB" sz="600" dirty="0"/>
            </a:br>
            <a:r>
              <a:rPr lang="en-GB" sz="600" dirty="0"/>
              <a:t>Buffer L  _oe = _rd</a:t>
            </a:r>
            <a:br>
              <a:rPr lang="en-GB" sz="600" dirty="0"/>
            </a:br>
            <a:r>
              <a:rPr lang="en-GB" sz="600" dirty="0"/>
              <a:t>(wr is +</a:t>
            </a:r>
            <a:r>
              <a:rPr lang="en-GB" sz="600" dirty="0" err="1"/>
              <a:t>ve</a:t>
            </a:r>
            <a:r>
              <a:rPr lang="en-GB" sz="6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023468" y="1712048"/>
            <a:ext cx="80582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RAM isolation from result bus to avoid read  / write or RAM leaking between Result Bus and R Bus.</a:t>
            </a:r>
          </a:p>
          <a:p>
            <a:endParaRPr lang="en-GB" sz="600" dirty="0"/>
          </a:p>
          <a:p>
            <a:r>
              <a:rPr lang="en-GB" sz="600" dirty="0"/>
              <a:t>Buffer I _oe = _wr</a:t>
            </a:r>
          </a:p>
          <a:p>
            <a:r>
              <a:rPr lang="en-GB" sz="600" dirty="0"/>
              <a:t>Buffer R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753629" y="3426491"/>
            <a:ext cx="763029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Register file is a general </a:t>
            </a:r>
          </a:p>
          <a:p>
            <a:r>
              <a:rPr lang="en-GB" sz="6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181111" y="2493258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380422" y="2493259"/>
            <a:ext cx="14587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442570" y="2830482"/>
            <a:ext cx="69906" cy="92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1913176" y="5237667"/>
            <a:ext cx="98695" cy="3697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338919" y="5230262"/>
            <a:ext cx="98695" cy="72787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1809610" y="5065436"/>
            <a:ext cx="392579" cy="192662"/>
            <a:chOff x="5109552" y="2074509"/>
            <a:chExt cx="372872" cy="173186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48989" y="2081697"/>
              <a:ext cx="333435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AH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232842" y="5069065"/>
            <a:ext cx="384690" cy="192662"/>
            <a:chOff x="5109552" y="2074509"/>
            <a:chExt cx="365379" cy="173186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45076" y="2081697"/>
              <a:ext cx="3182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AL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1529080" y="3783601"/>
            <a:ext cx="384690" cy="192662"/>
            <a:chOff x="5109552" y="2074509"/>
            <a:chExt cx="365379" cy="173186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42568" y="2081697"/>
              <a:ext cx="310342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BUFFER B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</p:grp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1586803" y="2958378"/>
            <a:ext cx="184119" cy="809138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1485966" y="3612936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2458023" y="4869024"/>
            <a:ext cx="192279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1703115" y="4854490"/>
            <a:ext cx="23894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1734149" y="3410643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292029" y="2706243"/>
            <a:ext cx="28064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1591615" y="2463475"/>
            <a:ext cx="164711" cy="330847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1654026" y="2377515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446332" y="2487375"/>
            <a:ext cx="105798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2629884" y="2494117"/>
            <a:ext cx="12022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_wr</a:t>
            </a:r>
          </a:p>
          <a:p>
            <a:r>
              <a:rPr lang="en-GB" sz="600" dirty="0">
                <a:solidFill>
                  <a:srgbClr val="FF0000"/>
                </a:solidFill>
              </a:rPr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94466" y="337822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1310459" y="3607930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1801220-1E9F-42E0-8C79-5D7CD2F5BA9C}"/>
              </a:ext>
            </a:extLst>
          </p:cNvPr>
          <p:cNvSpPr/>
          <p:nvPr/>
        </p:nvSpPr>
        <p:spPr>
          <a:xfrm>
            <a:off x="10385635" y="3231406"/>
            <a:ext cx="43441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CONTROL LOGIC</a:t>
            </a:r>
            <a:endParaRPr lang="en-GB" sz="1200" b="1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664C461-D3BB-4F7B-97BC-91D387F27C07}"/>
              </a:ext>
            </a:extLst>
          </p:cNvPr>
          <p:cNvSpPr/>
          <p:nvPr/>
        </p:nvSpPr>
        <p:spPr>
          <a:xfrm>
            <a:off x="10038596" y="2439335"/>
            <a:ext cx="316799" cy="9235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C2B1421-9EE2-4D6A-870B-2D916AC6EF4B}"/>
              </a:ext>
            </a:extLst>
          </p:cNvPr>
          <p:cNvSpPr txBox="1"/>
          <p:nvPr/>
        </p:nvSpPr>
        <p:spPr>
          <a:xfrm>
            <a:off x="10116223" y="3139420"/>
            <a:ext cx="20037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600" b="1" dirty="0"/>
            </a:br>
            <a:r>
              <a:rPr lang="en-GB" sz="600" b="1" dirty="0"/>
              <a:t>FLAGS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1D78A29F-76BA-4822-A3CF-3584BAEC2632}"/>
              </a:ext>
            </a:extLst>
          </p:cNvPr>
          <p:cNvSpPr txBox="1"/>
          <p:nvPr/>
        </p:nvSpPr>
        <p:spPr>
          <a:xfrm>
            <a:off x="10231899" y="2476481"/>
            <a:ext cx="88229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600" dirty="0"/>
              <a:t>C</a:t>
            </a:r>
          </a:p>
          <a:p>
            <a:pPr algn="r"/>
            <a:r>
              <a:rPr lang="en-GB" sz="600" dirty="0"/>
              <a:t>Z</a:t>
            </a:r>
          </a:p>
          <a:p>
            <a:pPr algn="r"/>
            <a:r>
              <a:rPr lang="en-GB" sz="600" dirty="0"/>
              <a:t>O</a:t>
            </a:r>
          </a:p>
          <a:p>
            <a:pPr algn="r"/>
            <a:r>
              <a:rPr lang="en-GB" sz="600" dirty="0"/>
              <a:t>N</a:t>
            </a:r>
          </a:p>
          <a:p>
            <a:pPr algn="r"/>
            <a:r>
              <a:rPr lang="en-GB" sz="600" dirty="0"/>
              <a:t>GT</a:t>
            </a:r>
          </a:p>
          <a:p>
            <a:pPr algn="r"/>
            <a:r>
              <a:rPr lang="en-GB" sz="600" dirty="0"/>
              <a:t>LT</a:t>
            </a:r>
          </a:p>
          <a:p>
            <a:pPr algn="r"/>
            <a:r>
              <a:rPr lang="en-GB" sz="600" dirty="0"/>
              <a:t>EQ</a:t>
            </a:r>
          </a:p>
          <a:p>
            <a:pPr algn="r"/>
            <a:r>
              <a:rPr lang="en-GB" sz="600" dirty="0"/>
              <a:t>NE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D695DA7-7374-45F0-AF66-0B1131ED6257}"/>
              </a:ext>
            </a:extLst>
          </p:cNvPr>
          <p:cNvSpPr txBox="1"/>
          <p:nvPr/>
        </p:nvSpPr>
        <p:spPr>
          <a:xfrm>
            <a:off x="10065219" y="2494392"/>
            <a:ext cx="117020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CP</a:t>
            </a: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endParaRPr lang="en-GB" sz="600" dirty="0">
              <a:solidFill>
                <a:srgbClr val="FF0000"/>
              </a:solidFill>
            </a:endParaRPr>
          </a:p>
          <a:p>
            <a:r>
              <a:rPr lang="en-GB" sz="600" dirty="0">
                <a:solidFill>
                  <a:srgbClr val="FF0000"/>
                </a:solidFill>
              </a:rPr>
              <a:t>_en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E8C0C4F-197E-4609-85FE-B1AA8EBCA864}"/>
              </a:ext>
            </a:extLst>
          </p:cNvPr>
          <p:cNvSpPr/>
          <p:nvPr/>
        </p:nvSpPr>
        <p:spPr>
          <a:xfrm>
            <a:off x="11663037" y="4987717"/>
            <a:ext cx="48855" cy="508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340" name="Arrow: Down 339">
            <a:extLst>
              <a:ext uri="{FF2B5EF4-FFF2-40B4-BE49-F238E27FC236}">
                <a16:creationId xmlns:a16="http://schemas.microsoft.com/office/drawing/2014/main" id="{E9D398B6-29EE-45B6-BB4C-283EAC60289F}"/>
              </a:ext>
            </a:extLst>
          </p:cNvPr>
          <p:cNvSpPr/>
          <p:nvPr/>
        </p:nvSpPr>
        <p:spPr>
          <a:xfrm flipV="1">
            <a:off x="10440920" y="1713050"/>
            <a:ext cx="104970" cy="36951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2C485C-D015-4F0C-8A92-0BF0E9F34DE0}"/>
              </a:ext>
            </a:extLst>
          </p:cNvPr>
          <p:cNvGrpSpPr/>
          <p:nvPr/>
        </p:nvGrpSpPr>
        <p:grpSpPr>
          <a:xfrm>
            <a:off x="10337071" y="2087575"/>
            <a:ext cx="372695" cy="192662"/>
            <a:chOff x="5109552" y="2074509"/>
            <a:chExt cx="365379" cy="173186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7CDE19-DAE8-4FE6-B03F-0E565D465D4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DC6BF4D6-D077-463F-80DE-E693382C20BC}"/>
                </a:ext>
              </a:extLst>
            </p:cNvPr>
            <p:cNvSpPr txBox="1"/>
            <p:nvPr/>
          </p:nvSpPr>
          <p:spPr>
            <a:xfrm>
              <a:off x="5164355" y="2081697"/>
              <a:ext cx="29702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BUFFER A</a:t>
              </a:r>
              <a:endParaRPr lang="en-GB" sz="700" dirty="0"/>
            </a:p>
            <a:p>
              <a:r>
                <a:rPr lang="en-GB" sz="600" dirty="0">
                  <a:solidFill>
                    <a:srgbClr val="FF0000"/>
                  </a:solidFill>
                </a:rPr>
                <a:t>_en`</a:t>
              </a:r>
              <a:endParaRPr lang="en-GB" sz="600" dirty="0"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0AFF3BE0-6B94-4B23-AA3D-21D275235ED1}"/>
              </a:ext>
            </a:extLst>
          </p:cNvPr>
          <p:cNvSpPr txBox="1"/>
          <p:nvPr/>
        </p:nvSpPr>
        <p:spPr>
          <a:xfrm>
            <a:off x="10877602" y="2556760"/>
            <a:ext cx="21766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_cin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929FE43-0BDB-49E2-B5ED-0F89FB137344}"/>
              </a:ext>
            </a:extLst>
          </p:cNvPr>
          <p:cNvSpPr txBox="1"/>
          <p:nvPr/>
        </p:nvSpPr>
        <p:spPr>
          <a:xfrm>
            <a:off x="9752105" y="1996886"/>
            <a:ext cx="5784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TBD: Flags Reg </a:t>
            </a:r>
          </a:p>
          <a:p>
            <a:r>
              <a:rPr lang="en-GB" sz="600" dirty="0"/>
              <a:t>write _en may only be  enabled for  specific  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52F25-F6FE-4910-8C4A-A95016E1CB54}"/>
              </a:ext>
            </a:extLst>
          </p:cNvPr>
          <p:cNvSpPr/>
          <p:nvPr/>
        </p:nvSpPr>
        <p:spPr>
          <a:xfrm>
            <a:off x="8764852" y="75581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/>
              <a:t>Optional : Flags reg on L Bus means we can store it </a:t>
            </a:r>
          </a:p>
          <a:p>
            <a:r>
              <a:rPr lang="en-GB" sz="600" dirty="0"/>
              <a:t>to RAM or to another reg and do arbitrary bitwise comparisons on the result.</a:t>
            </a:r>
          </a:p>
          <a:p>
            <a:endParaRPr lang="en-GB" sz="600" dirty="0"/>
          </a:p>
          <a:p>
            <a:r>
              <a:rPr lang="en-GB" sz="600" dirty="0"/>
              <a:t>Optional: But if we also allow it to be restored from RAM or a REG or ROM then that </a:t>
            </a:r>
          </a:p>
          <a:p>
            <a:r>
              <a:rPr lang="en-GB" sz="600" dirty="0"/>
              <a:t>might be extra useful – </a:t>
            </a:r>
            <a:r>
              <a:rPr lang="en-GB" sz="600" dirty="0" err="1"/>
              <a:t>eg</a:t>
            </a:r>
            <a:r>
              <a:rPr lang="en-GB" sz="600" dirty="0"/>
              <a:t> to set or clear carry before  arithmetic. </a:t>
            </a:r>
          </a:p>
          <a:p>
            <a:endParaRPr lang="en-GB" sz="600" dirty="0"/>
          </a:p>
          <a:p>
            <a:r>
              <a:rPr lang="en-GB" sz="600" dirty="0"/>
              <a:t>Or is Carry a special case?  Perhaps on a sophisticated CPU </a:t>
            </a:r>
          </a:p>
          <a:p>
            <a:r>
              <a:rPr lang="en-GB" sz="600" dirty="0"/>
              <a:t>stashing the flags  might be useful, but here?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2BA389C-82D1-41E9-8C20-C19862644FD2}"/>
              </a:ext>
            </a:extLst>
          </p:cNvPr>
          <p:cNvSpPr txBox="1"/>
          <p:nvPr/>
        </p:nvSpPr>
        <p:spPr>
          <a:xfrm>
            <a:off x="3547976" y="3096085"/>
            <a:ext cx="13625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/>
              <a:t>_</a:t>
            </a:r>
            <a:r>
              <a:rPr lang="en-GB" sz="600" dirty="0" err="1"/>
              <a:t>txe</a:t>
            </a:r>
            <a:endParaRPr lang="en-GB" sz="600" dirty="0"/>
          </a:p>
          <a:p>
            <a:r>
              <a:rPr lang="en-GB" sz="600" dirty="0"/>
              <a:t>_</a:t>
            </a:r>
            <a:r>
              <a:rPr lang="en-GB" sz="600" dirty="0" err="1"/>
              <a:t>rxf</a:t>
            </a:r>
            <a:endParaRPr lang="en-GB" sz="600" dirty="0"/>
          </a:p>
        </p:txBody>
      </p:sp>
      <p:sp>
        <p:nvSpPr>
          <p:cNvPr id="240" name="Arrow: Bent-Up 239">
            <a:extLst>
              <a:ext uri="{FF2B5EF4-FFF2-40B4-BE49-F238E27FC236}">
                <a16:creationId xmlns:a16="http://schemas.microsoft.com/office/drawing/2014/main" id="{1B1DCA5D-2BFF-4523-874F-D3C20AF55270}"/>
              </a:ext>
            </a:extLst>
          </p:cNvPr>
          <p:cNvSpPr/>
          <p:nvPr/>
        </p:nvSpPr>
        <p:spPr>
          <a:xfrm rot="10800000" flipH="1">
            <a:off x="3711773" y="3161259"/>
            <a:ext cx="165885" cy="21283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200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0BC8E268-D05D-49F7-A3B3-C9F649178797}"/>
              </a:ext>
            </a:extLst>
          </p:cNvPr>
          <p:cNvSpPr/>
          <p:nvPr/>
        </p:nvSpPr>
        <p:spPr>
          <a:xfrm>
            <a:off x="817932" y="2843875"/>
            <a:ext cx="12503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/>
              <a:t>A/16</a:t>
            </a:r>
            <a:endParaRPr lang="en-GB" sz="1200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EB3DEB6-1265-4E3A-8805-3AF5D935B232}"/>
              </a:ext>
            </a:extLst>
          </p:cNvPr>
          <p:cNvSpPr/>
          <p:nvPr/>
        </p:nvSpPr>
        <p:spPr>
          <a:xfrm>
            <a:off x="2011476" y="4512291"/>
            <a:ext cx="57895" cy="52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6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9473069" y="5422535"/>
            <a:ext cx="14503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/>
              <a:t>Optional extras: a </a:t>
            </a:r>
            <a:r>
              <a:rPr lang="en-GB" sz="600" dirty="0" err="1"/>
              <a:t>presettable</a:t>
            </a:r>
            <a:r>
              <a:rPr lang="en-GB" sz="600" dirty="0"/>
              <a:t> auto-counting  MAR?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196FAB0-6D2F-4C28-ACE9-24C348919033}"/>
              </a:ext>
            </a:extLst>
          </p:cNvPr>
          <p:cNvSpPr txBox="1"/>
          <p:nvPr/>
        </p:nvSpPr>
        <p:spPr>
          <a:xfrm>
            <a:off x="958403" y="4965815"/>
            <a:ext cx="78056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addrmode_immediate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D43817C-51E2-4679-A8FF-7E8B794F88C1}"/>
              </a:ext>
            </a:extLst>
          </p:cNvPr>
          <p:cNvSpPr txBox="1"/>
          <p:nvPr/>
        </p:nvSpPr>
        <p:spPr>
          <a:xfrm>
            <a:off x="4902335" y="4902607"/>
            <a:ext cx="513524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addrmode_pc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7F79C31-3C83-4A2B-8FF6-3CFD98C77905}"/>
              </a:ext>
            </a:extLst>
          </p:cNvPr>
          <p:cNvSpPr txBox="1"/>
          <p:nvPr/>
        </p:nvSpPr>
        <p:spPr>
          <a:xfrm>
            <a:off x="6870683" y="4896244"/>
            <a:ext cx="66204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_</a:t>
            </a:r>
            <a:r>
              <a:rPr lang="en-GB" sz="600" dirty="0" err="1">
                <a:solidFill>
                  <a:schemeClr val="accent1">
                    <a:lumMod val="75000"/>
                  </a:schemeClr>
                </a:solidFill>
              </a:rPr>
              <a:t>addrmode_register</a:t>
            </a:r>
            <a:endParaRPr lang="en-GB" sz="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D63EC185-438D-4CD7-98CD-A6072398DB73}"/>
              </a:ext>
            </a:extLst>
          </p:cNvPr>
          <p:cNvSpPr txBox="1"/>
          <p:nvPr/>
        </p:nvSpPr>
        <p:spPr>
          <a:xfrm>
            <a:off x="1617724" y="6264189"/>
            <a:ext cx="9296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Must be tristate register</a:t>
            </a:r>
          </a:p>
          <a:p>
            <a:pPr algn="r"/>
            <a:r>
              <a:rPr lang="en-GB" sz="600" dirty="0">
                <a:solidFill>
                  <a:schemeClr val="accent1">
                    <a:lumMod val="75000"/>
                  </a:schemeClr>
                </a:solidFill>
              </a:rPr>
              <a:t>to save a chip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A1BB0-6996-4CD7-9642-38CF889CF31B}"/>
              </a:ext>
            </a:extLst>
          </p:cNvPr>
          <p:cNvSpPr/>
          <p:nvPr/>
        </p:nvSpPr>
        <p:spPr>
          <a:xfrm>
            <a:off x="1223079" y="5294975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EEAC8AA-DCBE-4DAA-9BF1-A5E1593EEC16}"/>
              </a:ext>
            </a:extLst>
          </p:cNvPr>
          <p:cNvSpPr/>
          <p:nvPr/>
        </p:nvSpPr>
        <p:spPr>
          <a:xfrm>
            <a:off x="2506289" y="5309986"/>
            <a:ext cx="59952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8CA2060-CFDD-4A99-A0D1-5173533ED8E0}"/>
              </a:ext>
            </a:extLst>
          </p:cNvPr>
          <p:cNvSpPr/>
          <p:nvPr/>
        </p:nvSpPr>
        <p:spPr>
          <a:xfrm>
            <a:off x="7736802" y="5286420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B4E6AEF-A7CC-4627-B5E6-ADE67F883496}"/>
              </a:ext>
            </a:extLst>
          </p:cNvPr>
          <p:cNvSpPr/>
          <p:nvPr/>
        </p:nvSpPr>
        <p:spPr>
          <a:xfrm>
            <a:off x="8609990" y="5284339"/>
            <a:ext cx="67005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65EE42E-17AE-4883-8274-A91C4F007D9F}"/>
              </a:ext>
            </a:extLst>
          </p:cNvPr>
          <p:cNvSpPr/>
          <p:nvPr/>
        </p:nvSpPr>
        <p:spPr>
          <a:xfrm>
            <a:off x="7123549" y="1455789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80D2F80-9E5E-4B07-AA72-41711625D73D}"/>
              </a:ext>
            </a:extLst>
          </p:cNvPr>
          <p:cNvSpPr/>
          <p:nvPr/>
        </p:nvSpPr>
        <p:spPr>
          <a:xfrm>
            <a:off x="7053703" y="4414793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651709AE-1B06-44EE-B685-BD9CEA1060FD}"/>
              </a:ext>
            </a:extLst>
          </p:cNvPr>
          <p:cNvSpPr/>
          <p:nvPr/>
        </p:nvSpPr>
        <p:spPr>
          <a:xfrm>
            <a:off x="7910296" y="1443970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C14F9B5-D359-4E6B-A7DC-149DD452E7DF}"/>
              </a:ext>
            </a:extLst>
          </p:cNvPr>
          <p:cNvSpPr/>
          <p:nvPr/>
        </p:nvSpPr>
        <p:spPr>
          <a:xfrm>
            <a:off x="7840450" y="4402974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marhi_bbus_buf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C031000-7C08-4338-B81D-48B5FC126144}"/>
              </a:ext>
            </a:extLst>
          </p:cNvPr>
          <p:cNvSpPr/>
          <p:nvPr/>
        </p:nvSpPr>
        <p:spPr>
          <a:xfrm>
            <a:off x="5301070" y="1439932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01A2CF8-F1BD-4838-90C8-D931FC31CFC6}"/>
              </a:ext>
            </a:extLst>
          </p:cNvPr>
          <p:cNvSpPr/>
          <p:nvPr/>
        </p:nvSpPr>
        <p:spPr>
          <a:xfrm>
            <a:off x="6164699" y="1436763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0B00C708-F1BD-4CD3-B888-28A684356C3A}"/>
              </a:ext>
            </a:extLst>
          </p:cNvPr>
          <p:cNvSpPr/>
          <p:nvPr/>
        </p:nvSpPr>
        <p:spPr>
          <a:xfrm>
            <a:off x="3945575" y="1455789"/>
            <a:ext cx="45845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FC771059-C1C6-482F-8BCF-83F8699CEB80}"/>
              </a:ext>
            </a:extLst>
          </p:cNvPr>
          <p:cNvSpPr/>
          <p:nvPr/>
        </p:nvSpPr>
        <p:spPr>
          <a:xfrm>
            <a:off x="3151202" y="1456923"/>
            <a:ext cx="528991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uart_alubus_buf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CA8932D-944F-4E39-B78D-26E2F8613D7B}"/>
              </a:ext>
            </a:extLst>
          </p:cNvPr>
          <p:cNvSpPr/>
          <p:nvPr/>
        </p:nvSpPr>
        <p:spPr>
          <a:xfrm>
            <a:off x="2352867" y="1457371"/>
            <a:ext cx="49372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ram_alubus_buf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2112E922-17FB-44FC-9DF9-5D329B90F6DA}"/>
              </a:ext>
            </a:extLst>
          </p:cNvPr>
          <p:cNvSpPr/>
          <p:nvPr/>
        </p:nvSpPr>
        <p:spPr>
          <a:xfrm>
            <a:off x="2712505" y="4401325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ram_bbus_buf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C6D89DC-A566-47DA-AF18-B733BB665279}"/>
              </a:ext>
            </a:extLst>
          </p:cNvPr>
          <p:cNvSpPr/>
          <p:nvPr/>
        </p:nvSpPr>
        <p:spPr>
          <a:xfrm>
            <a:off x="1355180" y="4407113"/>
            <a:ext cx="42319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rom_bbus_buf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F3837CE7-1FA5-4360-A200-8D6F1310ADF6}"/>
              </a:ext>
            </a:extLst>
          </p:cNvPr>
          <p:cNvSpPr/>
          <p:nvPr/>
        </p:nvSpPr>
        <p:spPr>
          <a:xfrm>
            <a:off x="4876682" y="5267802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pchi_addrbushi_buf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EA736C-A26B-44C8-BF54-91D44B142BE2}"/>
              </a:ext>
            </a:extLst>
          </p:cNvPr>
          <p:cNvSpPr/>
          <p:nvPr/>
        </p:nvSpPr>
        <p:spPr>
          <a:xfrm>
            <a:off x="5714905" y="5264351"/>
            <a:ext cx="6347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dirty="0" err="1">
                <a:solidFill>
                  <a:srgbClr val="569CD6"/>
                </a:solidFill>
                <a:latin typeface="Consolas" panose="020B0609020204030204" pitchFamily="49" charset="0"/>
              </a:rPr>
              <a:t>pclo_addrbuslo_buf</a:t>
            </a:r>
            <a:endParaRPr lang="en-GB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52ED0-B0DA-4511-BB41-D510000E969A}"/>
              </a:ext>
            </a:extLst>
          </p:cNvPr>
          <p:cNvSpPr/>
          <p:nvPr/>
        </p:nvSpPr>
        <p:spPr>
          <a:xfrm>
            <a:off x="4333954" y="61725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hlinkClick r:id="rId2"/>
              </a:rPr>
              <a:t>GS100 bus stripx2   $3.45 https://www.globalspecialties.com/solderless-breadboards/breadboards-bus-strips/item/34-gs-100.html</a:t>
            </a:r>
            <a:endParaRPr lang="en-GB" sz="800" dirty="0"/>
          </a:p>
          <a:p>
            <a:r>
              <a:rPr lang="en-GB" sz="800" dirty="0">
                <a:hlinkClick r:id="rId3"/>
              </a:rPr>
              <a:t>£3.28 https://www.mouser.co.uk/ProductDetail/Global-Specialties/GS-100?qs=uv8bPZ39CeNa73a0uSX5Lw%3D%3D</a:t>
            </a:r>
            <a:endParaRPr lang="en-GB" sz="800" dirty="0"/>
          </a:p>
          <a:p>
            <a:r>
              <a:rPr lang="en-GB" sz="800" dirty="0"/>
              <a:t>BB100R is the </a:t>
            </a:r>
            <a:r>
              <a:rPr lang="en-GB" sz="800" dirty="0" err="1"/>
              <a:t>busboard</a:t>
            </a:r>
            <a:r>
              <a:rPr lang="en-GB" sz="800" dirty="0"/>
              <a:t> </a:t>
            </a:r>
            <a:r>
              <a:rPr lang="en-GB" sz="800" dirty="0" err="1"/>
              <a:t>equiv</a:t>
            </a:r>
            <a:endParaRPr lang="en-GB" sz="800" dirty="0"/>
          </a:p>
          <a:p>
            <a:r>
              <a:rPr lang="en-GB" sz="800" dirty="0"/>
              <a:t>£2.70 </a:t>
            </a:r>
            <a:r>
              <a:rPr lang="en-GB" sz="800" dirty="0">
                <a:hlinkClick r:id="rId4"/>
              </a:rPr>
              <a:t>https://www.digikey.co.uk/product-detail/en/global-specialties/GS-100/BKGS-100-ND/5231302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14268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BB5E2-1405-4B28-834A-B533E2713D7E}"/>
              </a:ext>
            </a:extLst>
          </p:cNvPr>
          <p:cNvGrpSpPr/>
          <p:nvPr/>
        </p:nvGrpSpPr>
        <p:grpSpPr>
          <a:xfrm flipV="1">
            <a:off x="1867397" y="523082"/>
            <a:ext cx="4389910" cy="933029"/>
            <a:chOff x="2483923" y="4176080"/>
            <a:chExt cx="4389910" cy="1053804"/>
          </a:xfrm>
        </p:grpSpPr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DB1CE6A-436E-4200-9318-4613291A94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5160" y="4524234"/>
              <a:ext cx="1053804" cy="357495"/>
            </a:xfrm>
            <a:prstGeom prst="bentConnector3">
              <a:avLst>
                <a:gd name="adj1" fmla="val 36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9BB6AD6-1E50-4387-B62D-026A0EE6F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3923" y="4717563"/>
              <a:ext cx="3936175" cy="51232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98AAA3-2420-4B7E-9C63-3E752580A850}"/>
                </a:ext>
              </a:extLst>
            </p:cNvPr>
            <p:cNvSpPr/>
            <p:nvPr/>
          </p:nvSpPr>
          <p:spPr>
            <a:xfrm>
              <a:off x="6687786" y="4923586"/>
              <a:ext cx="186047" cy="197923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32B090A-CD48-4FB2-B01C-FFDCCDC16EE7}"/>
                </a:ext>
              </a:extLst>
            </p:cNvPr>
            <p:cNvSpPr/>
            <p:nvPr/>
          </p:nvSpPr>
          <p:spPr>
            <a:xfrm>
              <a:off x="6731329" y="4832542"/>
              <a:ext cx="98961" cy="910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D37998-5F0E-4623-965F-8CBB011EB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1329" y="2630870"/>
            <a:ext cx="1004246" cy="363435"/>
          </a:xfrm>
          <a:prstGeom prst="bentConnector3">
            <a:avLst>
              <a:gd name="adj1" fmla="val 33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9F85534-2645-4EB9-A53C-F4E69B9E862A}"/>
              </a:ext>
            </a:extLst>
          </p:cNvPr>
          <p:cNvSpPr txBox="1"/>
          <p:nvPr/>
        </p:nvSpPr>
        <p:spPr>
          <a:xfrm>
            <a:off x="2644237" y="1258785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71804D-733A-4159-9637-D9BCEDFD4958}"/>
              </a:ext>
            </a:extLst>
          </p:cNvPr>
          <p:cNvSpPr txBox="1"/>
          <p:nvPr/>
        </p:nvSpPr>
        <p:spPr>
          <a:xfrm>
            <a:off x="2644237" y="2270167"/>
            <a:ext cx="16506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74HCT273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7C898E3-1579-49A7-9D7B-C5407E39458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294909" y="1167741"/>
            <a:ext cx="1033153" cy="2757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A05284-C583-4263-84D7-233A1EEC4AC0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294909" y="1628117"/>
            <a:ext cx="1048987" cy="826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DA42CA-47C0-42AB-BBC9-37BCFA788F5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4294909" y="1443451"/>
            <a:ext cx="1033153" cy="7639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A91CF7-B292-41CD-999C-6E9E99D181AA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294909" y="2454833"/>
            <a:ext cx="1048987" cy="2129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886D1EE-8101-4CC9-A764-6F82F2A1B08B}"/>
              </a:ext>
            </a:extLst>
          </p:cNvPr>
          <p:cNvSpPr txBox="1"/>
          <p:nvPr/>
        </p:nvSpPr>
        <p:spPr>
          <a:xfrm>
            <a:off x="7580416" y="116774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44F48B-DABB-435A-A41E-2A62DA6D8F6D}"/>
              </a:ext>
            </a:extLst>
          </p:cNvPr>
          <p:cNvSpPr txBox="1"/>
          <p:nvPr/>
        </p:nvSpPr>
        <p:spPr>
          <a:xfrm>
            <a:off x="7580416" y="21470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GB" dirty="0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BA978F9-9060-4497-9D86-B76F400AD18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14005" y="1907969"/>
            <a:ext cx="930232" cy="546864"/>
          </a:xfrm>
          <a:prstGeom prst="bentConnector3">
            <a:avLst>
              <a:gd name="adj1" fmla="val 5127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FCEECA6B-1117-41A0-8D48-9F169A2125AA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1745673" y="1443451"/>
            <a:ext cx="898564" cy="46451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D350B2A-A9B0-4559-88D8-AE81A021B90F}"/>
              </a:ext>
            </a:extLst>
          </p:cNvPr>
          <p:cNvSpPr txBox="1"/>
          <p:nvPr/>
        </p:nvSpPr>
        <p:spPr>
          <a:xfrm>
            <a:off x="1298369" y="172330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  <a:endParaRPr lang="en-GB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B198F-4200-4A78-BA4E-88CEED441444}"/>
              </a:ext>
            </a:extLst>
          </p:cNvPr>
          <p:cNvSpPr txBox="1"/>
          <p:nvPr/>
        </p:nvSpPr>
        <p:spPr>
          <a:xfrm>
            <a:off x="1355767" y="117101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register select</a:t>
            </a:r>
            <a:endParaRPr lang="en-GB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2FC1AE-AB07-43E3-AE2F-69F5269566F6}"/>
              </a:ext>
            </a:extLst>
          </p:cNvPr>
          <p:cNvSpPr txBox="1"/>
          <p:nvPr/>
        </p:nvSpPr>
        <p:spPr>
          <a:xfrm>
            <a:off x="1355767" y="3314710"/>
            <a:ext cx="192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register select</a:t>
            </a:r>
            <a:endParaRPr lang="en-GB" dirty="0"/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48A35744-0B56-454E-9F4C-56D34E5DE675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872343" y="2802392"/>
            <a:ext cx="3936175" cy="51232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C2147-8B91-4506-B901-A862306FDA95}"/>
              </a:ext>
            </a:extLst>
          </p:cNvPr>
          <p:cNvSpPr txBox="1"/>
          <p:nvPr/>
        </p:nvSpPr>
        <p:spPr>
          <a:xfrm>
            <a:off x="5328062" y="977739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527FD-E149-4840-8B3F-51D38AE6C16E}"/>
              </a:ext>
            </a:extLst>
          </p:cNvPr>
          <p:cNvSpPr txBox="1"/>
          <p:nvPr/>
        </p:nvSpPr>
        <p:spPr>
          <a:xfrm>
            <a:off x="5343896" y="1465224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5C582-A8C0-4B75-B2A7-7B12C799C27F}"/>
              </a:ext>
            </a:extLst>
          </p:cNvPr>
          <p:cNvSpPr txBox="1"/>
          <p:nvPr/>
        </p:nvSpPr>
        <p:spPr>
          <a:xfrm>
            <a:off x="5348844" y="1953307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50BA-1263-4153-975E-893A5B2200B9}"/>
              </a:ext>
            </a:extLst>
          </p:cNvPr>
          <p:cNvSpPr txBox="1"/>
          <p:nvPr/>
        </p:nvSpPr>
        <p:spPr>
          <a:xfrm>
            <a:off x="5343895" y="2433060"/>
            <a:ext cx="9292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74245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78B77E-D319-4271-AD82-85799162EE73}"/>
              </a:ext>
            </a:extLst>
          </p:cNvPr>
          <p:cNvSpPr/>
          <p:nvPr/>
        </p:nvSpPr>
        <p:spPr>
          <a:xfrm>
            <a:off x="6076206" y="3008415"/>
            <a:ext cx="186047" cy="19792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64FD0D-8860-42CE-B23B-D42D14F49C5E}"/>
              </a:ext>
            </a:extLst>
          </p:cNvPr>
          <p:cNvSpPr/>
          <p:nvPr/>
        </p:nvSpPr>
        <p:spPr>
          <a:xfrm>
            <a:off x="6119749" y="2917371"/>
            <a:ext cx="98961" cy="91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B72D6DE-45BB-4BBF-AF8D-02899405271E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284026" y="2331752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B59DACD-50B9-438D-ACF3-CC7BC2F8C654}"/>
              </a:ext>
            </a:extLst>
          </p:cNvPr>
          <p:cNvCxnSpPr>
            <a:cxnSpLocks/>
            <a:stCxn id="5" idx="3"/>
            <a:endCxn id="78" idx="1"/>
          </p:cNvCxnSpPr>
          <p:nvPr/>
        </p:nvCxnSpPr>
        <p:spPr>
          <a:xfrm>
            <a:off x="6278089" y="2137973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5107CBA-0382-4D6B-8C15-D81568D33975}"/>
              </a:ext>
            </a:extLst>
          </p:cNvPr>
          <p:cNvCxnSpPr>
            <a:cxnSpLocks/>
          </p:cNvCxnSpPr>
          <p:nvPr/>
        </p:nvCxnSpPr>
        <p:spPr>
          <a:xfrm flipV="1">
            <a:off x="6275860" y="1387856"/>
            <a:ext cx="1296390" cy="28839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F2C78D0-C312-49E1-BA93-3CF4C71892B9}"/>
              </a:ext>
            </a:extLst>
          </p:cNvPr>
          <p:cNvCxnSpPr>
            <a:cxnSpLocks/>
          </p:cNvCxnSpPr>
          <p:nvPr/>
        </p:nvCxnSpPr>
        <p:spPr>
          <a:xfrm>
            <a:off x="6269923" y="1194077"/>
            <a:ext cx="1302327" cy="193779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2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9411AA-97D6-45A9-BE82-D33C7BE9A9F4}"/>
              </a:ext>
            </a:extLst>
          </p:cNvPr>
          <p:cNvGrpSpPr/>
          <p:nvPr/>
        </p:nvGrpSpPr>
        <p:grpSpPr>
          <a:xfrm>
            <a:off x="373142" y="565862"/>
            <a:ext cx="11370542" cy="5625815"/>
            <a:chOff x="548723" y="662908"/>
            <a:chExt cx="10640760" cy="5057097"/>
          </a:xfrm>
        </p:grpSpPr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1763273" y="3729429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068588" y="2266063"/>
              <a:ext cx="98233" cy="46632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A9DED1-1336-4896-BC49-70125C4BD85D}"/>
                </a:ext>
              </a:extLst>
            </p:cNvPr>
            <p:cNvGrpSpPr/>
            <p:nvPr/>
          </p:nvGrpSpPr>
          <p:grpSpPr>
            <a:xfrm>
              <a:off x="9884541" y="2220937"/>
              <a:ext cx="193562" cy="812048"/>
              <a:chOff x="9884541" y="2220937"/>
              <a:chExt cx="193562" cy="812048"/>
            </a:xfrm>
          </p:grpSpPr>
          <p:sp>
            <p:nvSpPr>
              <p:cNvPr id="344" name="Arrow: Bent-Up 343">
                <a:extLst>
                  <a:ext uri="{FF2B5EF4-FFF2-40B4-BE49-F238E27FC236}">
                    <a16:creationId xmlns:a16="http://schemas.microsoft.com/office/drawing/2014/main" id="{2EB8443E-5D25-4DE1-BDA2-47D2E60A12C8}"/>
                  </a:ext>
                </a:extLst>
              </p:cNvPr>
              <p:cNvSpPr/>
              <p:nvPr/>
            </p:nvSpPr>
            <p:spPr>
              <a:xfrm rot="10800000" flipH="1" flipV="1">
                <a:off x="9885678" y="2220937"/>
                <a:ext cx="192425" cy="567594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29" name="Arrow: Bent-Up 328">
                <a:extLst>
                  <a:ext uri="{FF2B5EF4-FFF2-40B4-BE49-F238E27FC236}">
                    <a16:creationId xmlns:a16="http://schemas.microsoft.com/office/drawing/2014/main" id="{88010A4F-57DB-4EB2-8CB1-712176974018}"/>
                  </a:ext>
                </a:extLst>
              </p:cNvPr>
              <p:cNvSpPr/>
              <p:nvPr/>
            </p:nvSpPr>
            <p:spPr>
              <a:xfrm rot="10800000" flipH="1">
                <a:off x="9884541" y="2732042"/>
                <a:ext cx="192425" cy="300943"/>
              </a:xfrm>
              <a:prstGeom prst="bentUpArrow">
                <a:avLst>
                  <a:gd name="adj1" fmla="val 29774"/>
                  <a:gd name="adj2" fmla="val 28949"/>
                  <a:gd name="adj3" fmla="val 25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1E777FC4-E8A3-48CD-B1B5-459AC3952F85}"/>
                  </a:ext>
                </a:extLst>
              </p:cNvPr>
              <p:cNvSpPr/>
              <p:nvPr/>
            </p:nvSpPr>
            <p:spPr>
              <a:xfrm>
                <a:off x="10002080" y="2721777"/>
                <a:ext cx="39600" cy="7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1304719" y="3931028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9666474" y="3180398"/>
              <a:ext cx="1500889" cy="1519536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0759940" y="3676593"/>
              <a:ext cx="401073" cy="993247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063827" y="4202566"/>
              <a:ext cx="455544" cy="49736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1834649" y="3213746"/>
              <a:ext cx="313759" cy="1479414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83" name="Arrow: Bent-Up 282">
              <a:extLst>
                <a:ext uri="{FF2B5EF4-FFF2-40B4-BE49-F238E27FC236}">
                  <a16:creationId xmlns:a16="http://schemas.microsoft.com/office/drawing/2014/main" id="{76B14163-B843-4967-92AF-66F3F2DC3389}"/>
                </a:ext>
              </a:extLst>
            </p:cNvPr>
            <p:cNvSpPr/>
            <p:nvPr/>
          </p:nvSpPr>
          <p:spPr>
            <a:xfrm flipH="1">
              <a:off x="548723" y="2690657"/>
              <a:ext cx="648904" cy="2767185"/>
            </a:xfrm>
            <a:prstGeom prst="bentUpArrow">
              <a:avLst>
                <a:gd name="adj1" fmla="val 15273"/>
                <a:gd name="adj2" fmla="val 7097"/>
                <a:gd name="adj3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1118288" y="5089525"/>
              <a:ext cx="7513655" cy="630480"/>
              <a:chOff x="1070663" y="5089525"/>
              <a:chExt cx="7513655" cy="630480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36" name="Arrow: Right 235">
                <a:extLst>
                  <a:ext uri="{FF2B5EF4-FFF2-40B4-BE49-F238E27FC236}">
                    <a16:creationId xmlns:a16="http://schemas.microsoft.com/office/drawing/2014/main" id="{27FDE5DF-4CFD-4A99-B0DB-82DD6B25ABF1}"/>
                  </a:ext>
                </a:extLst>
              </p:cNvPr>
              <p:cNvSpPr/>
              <p:nvPr/>
            </p:nvSpPr>
            <p:spPr>
              <a:xfrm rot="10800000">
                <a:off x="1070663" y="5089525"/>
                <a:ext cx="199596" cy="630480"/>
              </a:xfrm>
              <a:prstGeom prst="rightArrow">
                <a:avLst>
                  <a:gd name="adj1" fmla="val 86335"/>
                  <a:gd name="adj2" fmla="val 10000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sp>
          <p:nvSpPr>
            <p:cNvPr id="286" name="Arrow: Right 285">
              <a:extLst>
                <a:ext uri="{FF2B5EF4-FFF2-40B4-BE49-F238E27FC236}">
                  <a16:creationId xmlns:a16="http://schemas.microsoft.com/office/drawing/2014/main" id="{E2710EC1-E287-4AD6-95B5-7B4EA2C07F02}"/>
                </a:ext>
              </a:extLst>
            </p:cNvPr>
            <p:cNvSpPr/>
            <p:nvPr/>
          </p:nvSpPr>
          <p:spPr>
            <a:xfrm>
              <a:off x="644296" y="2644609"/>
              <a:ext cx="743888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1304719" y="1542621"/>
              <a:ext cx="9052632" cy="1846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910901" y="2852225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272889" y="2772051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873950" y="2859740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786277" y="281375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538110" y="2780469"/>
              <a:ext cx="1230402" cy="84869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7183271" y="2849411"/>
              <a:ext cx="261592" cy="18208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7154788" y="2856579"/>
              <a:ext cx="47850" cy="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7064991" y="2828178"/>
              <a:ext cx="98233" cy="8136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3" name="Arrow: Left-Right 272">
              <a:extLst>
                <a:ext uri="{FF2B5EF4-FFF2-40B4-BE49-F238E27FC236}">
                  <a16:creationId xmlns:a16="http://schemas.microsoft.com/office/drawing/2014/main" id="{D0BDD5DC-D63D-4146-AB73-354198B598E8}"/>
                </a:ext>
              </a:extLst>
            </p:cNvPr>
            <p:cNvSpPr/>
            <p:nvPr/>
          </p:nvSpPr>
          <p:spPr>
            <a:xfrm rot="5400000">
              <a:off x="4224054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72" name="Arrow: Left-Right 271">
              <a:extLst>
                <a:ext uri="{FF2B5EF4-FFF2-40B4-BE49-F238E27FC236}">
                  <a16:creationId xmlns:a16="http://schemas.microsoft.com/office/drawing/2014/main" id="{9EB3CC25-5E3D-41F8-A883-57B1BD51E787}"/>
                </a:ext>
              </a:extLst>
            </p:cNvPr>
            <p:cNvSpPr/>
            <p:nvPr/>
          </p:nvSpPr>
          <p:spPr>
            <a:xfrm rot="5400000">
              <a:off x="4971298" y="3405658"/>
              <a:ext cx="2480387" cy="79045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2946036" y="3718616"/>
              <a:ext cx="86122" cy="23886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2814633" y="3546033"/>
              <a:ext cx="360000" cy="173186"/>
              <a:chOff x="5109552" y="2074509"/>
              <a:chExt cx="365379" cy="173186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46293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2878457" y="2842661"/>
              <a:ext cx="155237" cy="701881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3155016" y="1355659"/>
              <a:ext cx="1225823" cy="1175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2383139" y="1354353"/>
              <a:ext cx="1213041" cy="107402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 u="sng"/>
            </a:p>
          </p:txBody>
        </p:sp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1B8E130C-E755-440F-9756-BE86ED459B1A}"/>
                </a:ext>
              </a:extLst>
            </p:cNvPr>
            <p:cNvSpPr/>
            <p:nvPr/>
          </p:nvSpPr>
          <p:spPr>
            <a:xfrm flipV="1">
              <a:off x="5402746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9071008" y="1702119"/>
              <a:ext cx="89279" cy="657212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9094441" y="3189560"/>
              <a:ext cx="100280" cy="78814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2656910" y="662908"/>
              <a:ext cx="8532572" cy="1846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0889287" y="706525"/>
              <a:ext cx="300196" cy="2129048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8551960" y="2359331"/>
              <a:ext cx="692495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8906341" y="2620803"/>
              <a:ext cx="25502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9091858" y="2372214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9117318" y="3098569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8587986" y="2476514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8790706" y="2383221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8583254" y="2375041"/>
              <a:ext cx="7650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8573694" y="2604734"/>
              <a:ext cx="273022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7564983" y="1581735"/>
              <a:ext cx="1755840" cy="196716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520828" y="235933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570113" y="2965068"/>
              <a:ext cx="2250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753295" y="281635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55" name="Arrow: Bent-Up 54">
              <a:extLst>
                <a:ext uri="{FF2B5EF4-FFF2-40B4-BE49-F238E27FC236}">
                  <a16:creationId xmlns:a16="http://schemas.microsoft.com/office/drawing/2014/main" id="{AB2B53F2-2764-4C69-B2C7-706AF8532E4D}"/>
                </a:ext>
              </a:extLst>
            </p:cNvPr>
            <p:cNvSpPr/>
            <p:nvPr/>
          </p:nvSpPr>
          <p:spPr>
            <a:xfrm rot="5400000">
              <a:off x="6552824" y="1600286"/>
              <a:ext cx="1755840" cy="159614"/>
            </a:xfrm>
            <a:prstGeom prst="bentUpArrow">
              <a:avLst>
                <a:gd name="adj1" fmla="val 29772"/>
                <a:gd name="adj2" fmla="val 25157"/>
                <a:gd name="adj3" fmla="val 2885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790786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850397" y="2952028"/>
              <a:ext cx="211517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7023253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803204" y="2389001"/>
              <a:ext cx="109510" cy="338831"/>
              <a:chOff x="5823933" y="2043597"/>
              <a:chExt cx="299202" cy="33883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73" name="Arrow: Bent-Up 72">
              <a:extLst>
                <a:ext uri="{FF2B5EF4-FFF2-40B4-BE49-F238E27FC236}">
                  <a16:creationId xmlns:a16="http://schemas.microsoft.com/office/drawing/2014/main" id="{CABED4FB-16AF-4E17-AE34-3E047E2ACF13}"/>
                </a:ext>
              </a:extLst>
            </p:cNvPr>
            <p:cNvSpPr/>
            <p:nvPr/>
          </p:nvSpPr>
          <p:spPr>
            <a:xfrm rot="5400000">
              <a:off x="5827014" y="1599646"/>
              <a:ext cx="1755840" cy="159614"/>
            </a:xfrm>
            <a:prstGeom prst="bentUpArrow">
              <a:avLst>
                <a:gd name="adj1" fmla="val 31762"/>
                <a:gd name="adj2" fmla="val 26151"/>
                <a:gd name="adj3" fmla="val 23884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8E7DB4C1-09DF-451A-AE6A-A84DAB3909DD}"/>
                </a:ext>
              </a:extLst>
            </p:cNvPr>
            <p:cNvSpPr/>
            <p:nvPr/>
          </p:nvSpPr>
          <p:spPr>
            <a:xfrm rot="5400000" flipV="1">
              <a:off x="535782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0860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178944" y="2977729"/>
              <a:ext cx="141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1849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90" name="Arrow: Bent-Up 89">
              <a:extLst>
                <a:ext uri="{FF2B5EF4-FFF2-40B4-BE49-F238E27FC236}">
                  <a16:creationId xmlns:a16="http://schemas.microsoft.com/office/drawing/2014/main" id="{2416BBBF-E045-4993-9A22-AA65BB9C02EE}"/>
                </a:ext>
              </a:extLst>
            </p:cNvPr>
            <p:cNvSpPr/>
            <p:nvPr/>
          </p:nvSpPr>
          <p:spPr>
            <a:xfrm rot="5400000">
              <a:off x="3644942" y="1599646"/>
              <a:ext cx="1755840" cy="159614"/>
            </a:xfrm>
            <a:prstGeom prst="bentUpArrow">
              <a:avLst>
                <a:gd name="adj1" fmla="val 30767"/>
                <a:gd name="adj2" fmla="val 27643"/>
                <a:gd name="adj3" fmla="val 2686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541044" y="2372262"/>
              <a:ext cx="109510" cy="338831"/>
              <a:chOff x="5823933" y="2043597"/>
              <a:chExt cx="299202" cy="338831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54544" y="2145070"/>
                <a:ext cx="122959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823933" y="2299429"/>
                <a:ext cx="299202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00185" y="2395641"/>
              <a:ext cx="276022" cy="364680"/>
              <a:chOff x="5784965" y="2043597"/>
              <a:chExt cx="754144" cy="36468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54546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784965" y="2242279"/>
                <a:ext cx="75414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968323" y="3449220"/>
              <a:ext cx="360000" cy="173186"/>
              <a:chOff x="5109552" y="2074509"/>
              <a:chExt cx="365379" cy="17318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698608" y="3442608"/>
              <a:ext cx="360000" cy="171598"/>
              <a:chOff x="5109552" y="2074509"/>
              <a:chExt cx="365379" cy="17159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50600" y="2080109"/>
                <a:ext cx="284714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0A026CD-47A4-49A5-BB89-1F222E0AEF48}"/>
                </a:ext>
              </a:extLst>
            </p:cNvPr>
            <p:cNvSpPr/>
            <p:nvPr/>
          </p:nvSpPr>
          <p:spPr>
            <a:xfrm rot="5400000" flipV="1">
              <a:off x="6102060" y="2813118"/>
              <a:ext cx="98233" cy="11148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83343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926354" y="2977729"/>
              <a:ext cx="154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6065901" y="2815719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sp>
          <p:nvSpPr>
            <p:cNvPr id="139" name="Arrow: Bent-Up 138">
              <a:extLst>
                <a:ext uri="{FF2B5EF4-FFF2-40B4-BE49-F238E27FC236}">
                  <a16:creationId xmlns:a16="http://schemas.microsoft.com/office/drawing/2014/main" id="{EB1F7943-F8A5-4DE2-85F1-3D7ECBC44AEE}"/>
                </a:ext>
              </a:extLst>
            </p:cNvPr>
            <p:cNvSpPr/>
            <p:nvPr/>
          </p:nvSpPr>
          <p:spPr>
            <a:xfrm rot="5400000">
              <a:off x="4873895" y="1599646"/>
              <a:ext cx="1755840" cy="159614"/>
            </a:xfrm>
            <a:prstGeom prst="bentUpArrow">
              <a:avLst>
                <a:gd name="adj1" fmla="val 30767"/>
                <a:gd name="adj2" fmla="val 23665"/>
                <a:gd name="adj3" fmla="val 2587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850780" y="2395641"/>
              <a:ext cx="276022" cy="447679"/>
              <a:chOff x="5793640" y="2043597"/>
              <a:chExt cx="754141" cy="44767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54543" y="2145070"/>
                <a:ext cx="122957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793640" y="2242279"/>
                <a:ext cx="754141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847852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757F1E2-ADD4-4EF3-B20B-452982185C88}"/>
                </a:ext>
              </a:extLst>
            </p:cNvPr>
            <p:cNvGrpSpPr/>
            <p:nvPr/>
          </p:nvGrpSpPr>
          <p:grpSpPr>
            <a:xfrm>
              <a:off x="5421266" y="4847980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132" name="Arrow: Down 131">
                <a:extLst>
                  <a:ext uri="{FF2B5EF4-FFF2-40B4-BE49-F238E27FC236}">
                    <a16:creationId xmlns:a16="http://schemas.microsoft.com/office/drawing/2014/main" id="{3BCA1FF8-9A18-4E0D-BACE-489B91BD84BA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50" name="Arrow: Down 149">
                <a:extLst>
                  <a:ext uri="{FF2B5EF4-FFF2-40B4-BE49-F238E27FC236}">
                    <a16:creationId xmlns:a16="http://schemas.microsoft.com/office/drawing/2014/main" id="{8D108712-44B6-48F4-965D-A2EB5A546319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DB34CD8-71CB-438B-8CCE-E52D9C69DF5D}"/>
                </a:ext>
              </a:extLst>
            </p:cNvPr>
            <p:cNvGrpSpPr/>
            <p:nvPr/>
          </p:nvGrpSpPr>
          <p:grpSpPr>
            <a:xfrm>
              <a:off x="5293735" y="4693160"/>
              <a:ext cx="368970" cy="173186"/>
              <a:chOff x="5109552" y="2074509"/>
              <a:chExt cx="374483" cy="173186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09CA5A2-7F6D-4CA7-AA48-91B432CDBD8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B0BE148-1B51-41B7-BD8C-3653DA60C9EF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637CD17-5B1A-4F11-B06D-F185F2FBD38F}"/>
                </a:ext>
              </a:extLst>
            </p:cNvPr>
            <p:cNvGrpSpPr/>
            <p:nvPr/>
          </p:nvGrpSpPr>
          <p:grpSpPr>
            <a:xfrm>
              <a:off x="6041145" y="4693160"/>
              <a:ext cx="360000" cy="173186"/>
              <a:chOff x="5109552" y="2074509"/>
              <a:chExt cx="365379" cy="173186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C33C2F0-883D-4FF9-A07D-C01FF78BD93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71576-C96C-4965-BD1F-7DF24E2A6A43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33CBEA9-5394-41B5-B871-30705951F1DC}"/>
                </a:ext>
              </a:extLst>
            </p:cNvPr>
            <p:cNvSpPr/>
            <p:nvPr/>
          </p:nvSpPr>
          <p:spPr>
            <a:xfrm flipV="1">
              <a:off x="6147491" y="169433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7095658" y="169067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817116" y="1692530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7107697" y="3629613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836807" y="3620357"/>
              <a:ext cx="98233" cy="343053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C5B921-27A9-47B1-A79A-E5B3AABF31D5}"/>
                </a:ext>
              </a:extLst>
            </p:cNvPr>
            <p:cNvGrpSpPr/>
            <p:nvPr/>
          </p:nvGrpSpPr>
          <p:grpSpPr>
            <a:xfrm>
              <a:off x="5276898" y="2027319"/>
              <a:ext cx="360000" cy="173186"/>
              <a:chOff x="5109552" y="2074509"/>
              <a:chExt cx="365379" cy="173186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DB9E8AD-01AC-4F5A-9397-88B69A0D0CF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791AC14-EE37-4FF1-AE07-37A515F03D3D}"/>
                  </a:ext>
                </a:extLst>
              </p:cNvPr>
              <p:cNvSpPr txBox="1"/>
              <p:nvPr/>
            </p:nvSpPr>
            <p:spPr>
              <a:xfrm>
                <a:off x="5137711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983588" y="2024690"/>
              <a:ext cx="360000" cy="170010"/>
              <a:chOff x="5109552" y="2077685"/>
              <a:chExt cx="365379" cy="170010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721524" y="2029194"/>
              <a:ext cx="360000" cy="170011"/>
              <a:chOff x="5109552" y="2074509"/>
              <a:chExt cx="365379" cy="170011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50600" y="2078522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8DE009-E2B1-4DA9-94A0-ECC88B71C668}"/>
                </a:ext>
              </a:extLst>
            </p:cNvPr>
            <p:cNvGrpSpPr/>
            <p:nvPr/>
          </p:nvGrpSpPr>
          <p:grpSpPr>
            <a:xfrm>
              <a:off x="6040816" y="2026143"/>
              <a:ext cx="360000" cy="256185"/>
              <a:chOff x="5109552" y="2074509"/>
              <a:chExt cx="365379" cy="25618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45D94E0-1CDE-4E74-A199-5AFB9DA2CFD3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B786B68-E910-4841-BDCA-26295B24DDD0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287759" cy="248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  <a:p>
                <a:endParaRPr lang="en-GB" sz="600" dirty="0"/>
              </a:p>
            </p:txBody>
          </p:sp>
        </p:grp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4062992" y="1692478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3374789" y="2357457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3417971" y="2850237"/>
              <a:ext cx="16651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3607256" y="2814485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3964418" y="2027319"/>
              <a:ext cx="360000" cy="173186"/>
              <a:chOff x="5109552" y="2074509"/>
              <a:chExt cx="365379" cy="173186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33339" y="2081697"/>
                <a:ext cx="28775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2623439" y="235928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2716359" y="2978322"/>
              <a:ext cx="147011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2855906" y="2816312"/>
              <a:ext cx="45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A0B8603-B43D-464E-9603-27D2C9508FA6}"/>
                </a:ext>
              </a:extLst>
            </p:cNvPr>
            <p:cNvSpPr/>
            <p:nvPr/>
          </p:nvSpPr>
          <p:spPr>
            <a:xfrm>
              <a:off x="1388059" y="2357454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73D384-A19E-4EBF-B9C1-32CD1424C1E9}"/>
                </a:ext>
              </a:extLst>
            </p:cNvPr>
            <p:cNvSpPr txBox="1"/>
            <p:nvPr/>
          </p:nvSpPr>
          <p:spPr>
            <a:xfrm>
              <a:off x="1480979" y="2976492"/>
              <a:ext cx="15151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ROM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4F4A052-BE8D-49DD-900E-3123936FB74B}"/>
                </a:ext>
              </a:extLst>
            </p:cNvPr>
            <p:cNvSpPr txBox="1"/>
            <p:nvPr/>
          </p:nvSpPr>
          <p:spPr>
            <a:xfrm>
              <a:off x="1410243" y="2801782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D[15:0]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20536B0-6EA8-4283-90C1-431F59FA6452}"/>
                </a:ext>
              </a:extLst>
            </p:cNvPr>
            <p:cNvSpPr txBox="1"/>
            <p:nvPr/>
          </p:nvSpPr>
          <p:spPr>
            <a:xfrm>
              <a:off x="1420501" y="269383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2661926" y="2662082"/>
              <a:ext cx="21451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A[15:0]</a:t>
              </a:r>
            </a:p>
          </p:txBody>
        </p: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3674092" y="2203447"/>
              <a:ext cx="510716" cy="670243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337815" y="4840194"/>
              <a:ext cx="839771" cy="654294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7210284" y="4685374"/>
              <a:ext cx="368970" cy="173186"/>
              <a:chOff x="5109552" y="2074509"/>
              <a:chExt cx="374483" cy="173186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957694" y="4685374"/>
              <a:ext cx="360000" cy="173186"/>
              <a:chOff x="5109552" y="2074509"/>
              <a:chExt cx="365379" cy="17318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50600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87E58D67-0F9E-433B-B5DD-67DE75427BA9}"/>
                </a:ext>
              </a:extLst>
            </p:cNvPr>
            <p:cNvSpPr txBox="1"/>
            <p:nvPr/>
          </p:nvSpPr>
          <p:spPr>
            <a:xfrm>
              <a:off x="6323129" y="3207155"/>
              <a:ext cx="651929" cy="829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MAR primary function is Address Bus index.</a:t>
              </a:r>
            </a:p>
            <a:p>
              <a:r>
                <a:rPr lang="en-GB" sz="600" dirty="0"/>
                <a:t>Optionally MAR can join either/both L Bus </a:t>
              </a:r>
              <a:br>
                <a:rPr lang="en-GB" sz="600" dirty="0"/>
              </a:br>
              <a:r>
                <a:rPr lang="en-GB" sz="600" dirty="0"/>
                <a:t>or R Bus depending </a:t>
              </a:r>
            </a:p>
            <a:p>
              <a:r>
                <a:rPr lang="en-GB" sz="600" dirty="0"/>
                <a:t>on flexibility desired.</a:t>
              </a:r>
            </a:p>
            <a:p>
              <a:r>
                <a:rPr lang="en-GB" sz="600" dirty="0"/>
                <a:t>So MAR also acts as a GP register on  both </a:t>
              </a:r>
              <a:r>
                <a:rPr lang="en-GB" sz="600" dirty="0" err="1"/>
                <a:t>ALUinput</a:t>
              </a:r>
              <a:r>
                <a:rPr lang="en-GB" sz="600" dirty="0"/>
                <a:t> busses.</a:t>
              </a:r>
            </a:p>
            <a:p>
              <a:endParaRPr lang="en-GB" sz="6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B3D9B9E-02FA-4398-BF25-74E50A8BFDE2}"/>
                </a:ext>
              </a:extLst>
            </p:cNvPr>
            <p:cNvSpPr txBox="1"/>
            <p:nvPr/>
          </p:nvSpPr>
          <p:spPr>
            <a:xfrm>
              <a:off x="4499933" y="3243960"/>
              <a:ext cx="903489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PCHI/LO Primary function is Address Bus index.</a:t>
              </a:r>
            </a:p>
            <a:p>
              <a:r>
                <a:rPr lang="en-GB" sz="600" dirty="0"/>
                <a:t>Optionally PC can join either/both L Bus or R Bus depending on whether I want to permit PC arithmetic.</a:t>
              </a:r>
            </a:p>
            <a:p>
              <a:r>
                <a:rPr lang="en-GB" sz="600" dirty="0"/>
                <a:t>Here PC is shown outputting to</a:t>
              </a:r>
            </a:p>
            <a:p>
              <a:r>
                <a:rPr lang="en-GB" sz="600" dirty="0"/>
                <a:t>L Bus.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FF10B9DF-ACEE-4E74-AEFA-ADA4E4512252}"/>
                </a:ext>
              </a:extLst>
            </p:cNvPr>
            <p:cNvSpPr txBox="1"/>
            <p:nvPr/>
          </p:nvSpPr>
          <p:spPr>
            <a:xfrm>
              <a:off x="830937" y="3356657"/>
              <a:ext cx="639051" cy="497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Attach RAM /ROM to </a:t>
              </a:r>
            </a:p>
            <a:p>
              <a:r>
                <a:rPr lang="en-GB" sz="600" dirty="0"/>
                <a:t>R Bus so they can </a:t>
              </a:r>
            </a:p>
            <a:p>
              <a:r>
                <a:rPr lang="en-GB" sz="600" dirty="0"/>
                <a:t>participate in ALU </a:t>
              </a:r>
            </a:p>
            <a:p>
              <a:r>
                <a:rPr lang="en-GB" sz="600" dirty="0"/>
                <a:t>as other side from </a:t>
              </a:r>
            </a:p>
            <a:p>
              <a:r>
                <a:rPr lang="en-GB" sz="600" dirty="0"/>
                <a:t>the other registers </a:t>
              </a:r>
            </a:p>
            <a:p>
              <a:r>
                <a:rPr lang="en-GB" sz="600" dirty="0"/>
                <a:t>Or UART.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0361525" y="1368719"/>
              <a:ext cx="521281" cy="29164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0553845" y="2252120"/>
              <a:ext cx="120009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/>
                <a:t>ALU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0421850" y="1591218"/>
              <a:ext cx="3000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0421850" y="3963982"/>
              <a:ext cx="3900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0663971" y="2754676"/>
              <a:ext cx="18151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1406811" y="1595957"/>
              <a:ext cx="2910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L Bus</a:t>
              </a:r>
              <a:endParaRPr lang="en-GB" sz="14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396859" y="3993669"/>
              <a:ext cx="30152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 Bus</a:t>
              </a:r>
              <a:endParaRPr lang="en-GB" sz="1400" b="1" dirty="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D41067-558D-4281-AC80-FB3F805105E9}"/>
                </a:ext>
              </a:extLst>
            </p:cNvPr>
            <p:cNvSpPr/>
            <p:nvPr/>
          </p:nvSpPr>
          <p:spPr>
            <a:xfrm>
              <a:off x="2836977" y="715146"/>
              <a:ext cx="448536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ALU Result Bus</a:t>
              </a:r>
              <a:endParaRPr lang="en-GB" sz="14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1428482" y="5182927"/>
              <a:ext cx="544544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Hi / 8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1428482" y="5520134"/>
              <a:ext cx="5505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Lo / 8</a:t>
              </a:r>
              <a:endParaRPr lang="en-GB" sz="1400" b="1" dirty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7A96AE8-535A-4C25-AFAA-813FBEFD2C0E}"/>
                </a:ext>
              </a:extLst>
            </p:cNvPr>
            <p:cNvSpPr/>
            <p:nvPr/>
          </p:nvSpPr>
          <p:spPr>
            <a:xfrm>
              <a:off x="559609" y="5367673"/>
              <a:ext cx="573045" cy="82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600" b="1" dirty="0"/>
                <a:t>Address Bus (A/16)</a:t>
              </a:r>
              <a:endParaRPr lang="en-GB" sz="1400" b="1" dirty="0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2247906" y="2620192"/>
              <a:ext cx="379565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2312325" y="2676840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16124" y="2358691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45544" y="2977729"/>
              <a:ext cx="27452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848591" y="2482344"/>
              <a:ext cx="48004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38205" y="2395641"/>
              <a:ext cx="109510" cy="351531"/>
              <a:chOff x="5771883" y="2043597"/>
              <a:chExt cx="299201" cy="351531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54545" y="2145070"/>
                <a:ext cx="122958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71883" y="2312129"/>
                <a:ext cx="299201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847854" y="2043597"/>
                <a:ext cx="209030" cy="82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4946502" y="2442933"/>
              <a:ext cx="105164" cy="17298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3579585" y="2027355"/>
              <a:ext cx="360000" cy="173186"/>
              <a:chOff x="5109552" y="2074509"/>
              <a:chExt cx="365379" cy="173186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45077" y="2081697"/>
                <a:ext cx="263399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2819440" y="2020625"/>
              <a:ext cx="360000" cy="170011"/>
              <a:chOff x="5109552" y="2074509"/>
              <a:chExt cx="365379" cy="17001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50296" y="2078522"/>
                <a:ext cx="280147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I 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2952507" y="2187433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3726971" y="2196039"/>
              <a:ext cx="83526" cy="658152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DACF784-B0AA-4578-8846-8C82EBF0C6AB}"/>
                </a:ext>
              </a:extLst>
            </p:cNvPr>
            <p:cNvSpPr txBox="1"/>
            <p:nvPr/>
          </p:nvSpPr>
          <p:spPr>
            <a:xfrm>
              <a:off x="3303808" y="3296804"/>
              <a:ext cx="983213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UART Buffer isolation needed to prevent writes and reads from  UART on one bus leaking over to the other bus.</a:t>
              </a:r>
              <a:br>
                <a:rPr lang="en-GB" sz="600" dirty="0"/>
              </a:br>
              <a:r>
                <a:rPr lang="en-GB" sz="600" dirty="0"/>
                <a:t> </a:t>
              </a:r>
            </a:p>
            <a:p>
              <a:r>
                <a:rPr lang="en-GB" sz="600" dirty="0"/>
                <a:t>Buffer I _oe = wr</a:t>
              </a:r>
              <a:br>
                <a:rPr lang="en-GB" sz="600" dirty="0"/>
              </a:br>
              <a:r>
                <a:rPr lang="en-GB" sz="600" dirty="0"/>
                <a:t>Buffer L  _oe = _rd</a:t>
              </a:r>
              <a:br>
                <a:rPr lang="en-GB" sz="600" dirty="0"/>
              </a:br>
              <a:r>
                <a:rPr lang="en-GB" sz="600" dirty="0"/>
                <a:t>(wr is +</a:t>
              </a:r>
              <a:r>
                <a:rPr lang="en-GB" sz="600" dirty="0" err="1"/>
                <a:t>ve</a:t>
              </a:r>
              <a:r>
                <a:rPr lang="en-GB" sz="600" dirty="0"/>
                <a:t> edge latch)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CDBFAA5D-88A7-4803-8831-B065EF7AC8A0}"/>
                </a:ext>
              </a:extLst>
            </p:cNvPr>
            <p:cNvSpPr txBox="1"/>
            <p:nvPr/>
          </p:nvSpPr>
          <p:spPr>
            <a:xfrm>
              <a:off x="2093128" y="1693225"/>
              <a:ext cx="754105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RAM isolation from result bus to avoid read  / write or RAM leaking between Result Bus and R Bus.</a:t>
              </a:r>
            </a:p>
            <a:p>
              <a:endParaRPr lang="en-GB" sz="600" dirty="0"/>
            </a:p>
            <a:p>
              <a:r>
                <a:rPr lang="en-GB" sz="600" dirty="0"/>
                <a:t>Buffer I _oe = _wr</a:t>
              </a:r>
            </a:p>
            <a:p>
              <a:r>
                <a:rPr lang="en-GB" sz="600" dirty="0"/>
                <a:t>Buffer R _oe = _RAM _oe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EC8A55A-D5BC-418A-A33E-D73C3ED622FA}"/>
                </a:ext>
              </a:extLst>
            </p:cNvPr>
            <p:cNvSpPr txBox="1"/>
            <p:nvPr/>
          </p:nvSpPr>
          <p:spPr>
            <a:xfrm>
              <a:off x="8391335" y="3234354"/>
              <a:ext cx="71405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Register file is a general </a:t>
              </a:r>
            </a:p>
            <a:p>
              <a:r>
                <a:rPr lang="en-GB" sz="600" dirty="0"/>
                <a:t>purpose register set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983926" y="2395462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34627" y="2395463"/>
              <a:ext cx="136512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27EAB0E-6D44-4F37-B32B-F1C4B6EC5A2A}"/>
                </a:ext>
              </a:extLst>
            </p:cNvPr>
            <p:cNvSpPr/>
            <p:nvPr/>
          </p:nvSpPr>
          <p:spPr>
            <a:xfrm>
              <a:off x="613695" y="2698596"/>
              <a:ext cx="65419" cy="8358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31ABE09E-5F1E-4108-8416-984EAAF0D81D}"/>
                </a:ext>
              </a:extLst>
            </p:cNvPr>
            <p:cNvSpPr/>
            <p:nvPr/>
          </p:nvSpPr>
          <p:spPr>
            <a:xfrm>
              <a:off x="1989915" y="4862437"/>
              <a:ext cx="92361" cy="332359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2388333" y="4855780"/>
              <a:ext cx="92361" cy="654294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1892996" y="4707617"/>
              <a:ext cx="367383" cy="173186"/>
              <a:chOff x="5109552" y="2074509"/>
              <a:chExt cx="372872" cy="173186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148989" y="2081697"/>
                <a:ext cx="333435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AH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2289064" y="4710879"/>
              <a:ext cx="360000" cy="173186"/>
              <a:chOff x="5109552" y="2074509"/>
              <a:chExt cx="365379" cy="173186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5076" y="2081697"/>
                <a:ext cx="318210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AL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ADD75E5D-91CA-4AD8-8091-A0A01C4CEC90}"/>
                </a:ext>
              </a:extLst>
            </p:cNvPr>
            <p:cNvGrpSpPr/>
            <p:nvPr/>
          </p:nvGrpSpPr>
          <p:grpSpPr>
            <a:xfrm>
              <a:off x="1630471" y="3555363"/>
              <a:ext cx="360000" cy="173186"/>
              <a:chOff x="5109552" y="2074509"/>
              <a:chExt cx="365379" cy="173186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01703BE-D0FB-4EF6-9C35-B4D71DCE664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9E5A531A-39F0-4F23-97AC-24D31BE0A6EB}"/>
                  </a:ext>
                </a:extLst>
              </p:cNvPr>
              <p:cNvSpPr txBox="1"/>
              <p:nvPr/>
            </p:nvSpPr>
            <p:spPr>
              <a:xfrm>
                <a:off x="5142568" y="2081697"/>
                <a:ext cx="310342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600" dirty="0"/>
                  <a:t>BUFFER B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301" name="Arrow: Bent-Up 300">
              <a:extLst>
                <a:ext uri="{FF2B5EF4-FFF2-40B4-BE49-F238E27FC236}">
                  <a16:creationId xmlns:a16="http://schemas.microsoft.com/office/drawing/2014/main" id="{A391AA02-A40F-44E9-AF9D-00BA6897F2C0}"/>
                </a:ext>
              </a:extLst>
            </p:cNvPr>
            <p:cNvSpPr/>
            <p:nvPr/>
          </p:nvSpPr>
          <p:spPr>
            <a:xfrm rot="10800000" flipH="1">
              <a:off x="1684489" y="2813563"/>
              <a:ext cx="172302" cy="727342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1590124" y="3401951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2499793" y="4531060"/>
              <a:ext cx="179938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D[7:0]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1793336" y="4517995"/>
              <a:ext cx="223606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chemeClr val="accent1">
                      <a:lumMod val="75000"/>
                    </a:schemeClr>
                  </a:solidFill>
                </a:rPr>
                <a:t>D[15:8]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3602306-716D-4F74-894E-FCC227E448ED}"/>
                </a:ext>
              </a:extLst>
            </p:cNvPr>
            <p:cNvSpPr/>
            <p:nvPr/>
          </p:nvSpPr>
          <p:spPr>
            <a:xfrm>
              <a:off x="1822378" y="3220108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9A18FFE-F5E2-4C8F-8858-DC3FD32CA2F8}"/>
                </a:ext>
              </a:extLst>
            </p:cNvPr>
            <p:cNvSpPr txBox="1"/>
            <p:nvPr/>
          </p:nvSpPr>
          <p:spPr>
            <a:xfrm>
              <a:off x="1408634" y="2586916"/>
              <a:ext cx="262633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D[23:16]</a:t>
              </a:r>
            </a:p>
          </p:txBody>
        </p:sp>
        <p:sp>
          <p:nvSpPr>
            <p:cNvPr id="313" name="Arrow: Bent-Up 312">
              <a:extLst>
                <a:ext uri="{FF2B5EF4-FFF2-40B4-BE49-F238E27FC236}">
                  <a16:creationId xmlns:a16="http://schemas.microsoft.com/office/drawing/2014/main" id="{8D118E03-DB2B-4557-90CB-D79FFF97EB8D}"/>
                </a:ext>
              </a:extLst>
            </p:cNvPr>
            <p:cNvSpPr/>
            <p:nvPr/>
          </p:nvSpPr>
          <p:spPr>
            <a:xfrm rot="10800000" flipH="1" flipV="1">
              <a:off x="1688992" y="2368690"/>
              <a:ext cx="154140" cy="297401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1747398" y="229142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3424670" y="2390174"/>
              <a:ext cx="99008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2660623" y="2396234"/>
              <a:ext cx="11251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3750460" y="3190968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0784122" y="3397451"/>
              <a:ext cx="82507" cy="5809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9918596" y="3058990"/>
              <a:ext cx="406533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b="1" dirty="0"/>
                <a:t>CONTROL LOGIC</a:t>
              </a:r>
              <a:endParaRPr lang="en-GB" sz="12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9593831" y="2346990"/>
              <a:ext cx="296466" cy="8302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9666475" y="2976303"/>
              <a:ext cx="187516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9774726" y="2380381"/>
              <a:ext cx="82567" cy="6639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9618745" y="2396481"/>
              <a:ext cx="109509" cy="41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endParaRPr lang="en-GB" sz="600" dirty="0">
                <a:solidFill>
                  <a:srgbClr val="FF0000"/>
                </a:solidFill>
              </a:endParaRPr>
            </a:p>
            <a:p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114012" y="4637754"/>
              <a:ext cx="45719" cy="4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340" name="Arrow: Down 339">
              <a:extLst>
                <a:ext uri="{FF2B5EF4-FFF2-40B4-BE49-F238E27FC236}">
                  <a16:creationId xmlns:a16="http://schemas.microsoft.com/office/drawing/2014/main" id="{E9D398B6-29EE-45B6-BB4C-283EAC60289F}"/>
                </a:ext>
              </a:extLst>
            </p:cNvPr>
            <p:cNvSpPr/>
            <p:nvPr/>
          </p:nvSpPr>
          <p:spPr>
            <a:xfrm flipV="1">
              <a:off x="9970333" y="1694126"/>
              <a:ext cx="98233" cy="33215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D92C485C-D015-4F0C-8A92-0BF0E9F34DE0}"/>
                </a:ext>
              </a:extLst>
            </p:cNvPr>
            <p:cNvGrpSpPr/>
            <p:nvPr/>
          </p:nvGrpSpPr>
          <p:grpSpPr>
            <a:xfrm>
              <a:off x="9873149" y="2030790"/>
              <a:ext cx="348775" cy="173186"/>
              <a:chOff x="5109552" y="2074509"/>
              <a:chExt cx="365379" cy="173186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FC7CDE19-DAE8-4FE6-B03F-0E565D465D4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GB" sz="600"/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DC6BF4D6-D077-463F-80DE-E693382C20BC}"/>
                  </a:ext>
                </a:extLst>
              </p:cNvPr>
              <p:cNvSpPr txBox="1"/>
              <p:nvPr/>
            </p:nvSpPr>
            <p:spPr>
              <a:xfrm>
                <a:off x="5164355" y="2081697"/>
                <a:ext cx="297021" cy="165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/>
                  <a:t>BUFFER A</a:t>
                </a:r>
                <a:endParaRPr lang="en-GB" sz="700" dirty="0"/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_en`</a:t>
                </a:r>
                <a:endParaRPr lang="en-GB" sz="6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0378988" y="2452545"/>
              <a:ext cx="203695" cy="82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_cin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0929FE43-0BDB-49E2-B5ED-0F89FB137344}"/>
                </a:ext>
              </a:extLst>
            </p:cNvPr>
            <p:cNvSpPr txBox="1"/>
            <p:nvPr/>
          </p:nvSpPr>
          <p:spPr>
            <a:xfrm>
              <a:off x="9325727" y="1949269"/>
              <a:ext cx="541341" cy="331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TBD: Flags Reg </a:t>
              </a:r>
            </a:p>
            <a:p>
              <a:r>
                <a:rPr lang="en-GB" sz="600" dirty="0"/>
                <a:t>write _en may only be  enabled for  specific  ops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452F25-F6FE-4910-8C4A-A95016E1CB54}"/>
                </a:ext>
              </a:extLst>
            </p:cNvPr>
            <p:cNvSpPr/>
            <p:nvPr/>
          </p:nvSpPr>
          <p:spPr>
            <a:xfrm>
              <a:off x="8401838" y="833657"/>
              <a:ext cx="2651011" cy="7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/>
                <a:t>Optional : Flags reg on L Bus means we can store it </a:t>
              </a:r>
            </a:p>
            <a:p>
              <a:r>
                <a:rPr lang="en-GB" sz="600" dirty="0"/>
                <a:t>to RAM or to another reg and do arbitrary bitwise comparisons on the result.</a:t>
              </a:r>
            </a:p>
            <a:p>
              <a:endParaRPr lang="en-GB" sz="600" dirty="0"/>
            </a:p>
            <a:p>
              <a:r>
                <a:rPr lang="en-GB" sz="600" dirty="0"/>
                <a:t>Optional: But if we also allow it to be restored from RAM or a REG or ROM then that </a:t>
              </a:r>
            </a:p>
            <a:p>
              <a:r>
                <a:rPr lang="en-GB" sz="600" dirty="0"/>
                <a:t>might be extra useful – </a:t>
              </a:r>
              <a:r>
                <a:rPr lang="en-GB" sz="600" dirty="0" err="1"/>
                <a:t>eg</a:t>
              </a:r>
              <a:r>
                <a:rPr lang="en-GB" sz="600" dirty="0"/>
                <a:t> to set or clear carry before  arithmetic. </a:t>
              </a:r>
            </a:p>
            <a:p>
              <a:endParaRPr lang="en-GB" sz="600" dirty="0"/>
            </a:p>
            <a:p>
              <a:r>
                <a:rPr lang="en-GB" sz="600" dirty="0"/>
                <a:t>Or is Carry a special case?  Perhaps on a sophisticated CPU </a:t>
              </a:r>
            </a:p>
            <a:p>
              <a:r>
                <a:rPr lang="en-GB" sz="600" dirty="0"/>
                <a:t>stashing the flags  might be useful, but here?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3519790" y="2937349"/>
              <a:ext cx="127511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3673075" y="2995934"/>
              <a:ext cx="155238" cy="19132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20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C8E268-D05D-49F7-A3B3-C9F649178797}"/>
                </a:ext>
              </a:extLst>
            </p:cNvPr>
            <p:cNvSpPr/>
            <p:nvPr/>
          </p:nvSpPr>
          <p:spPr>
            <a:xfrm>
              <a:off x="964966" y="2710635"/>
              <a:ext cx="117009" cy="691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GB" sz="500" dirty="0"/>
                <a:t>A/16</a:t>
              </a:r>
              <a:endParaRPr lang="en-GB" sz="1200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EB3DEB6-1265-4E3A-8805-3AF5D935B232}"/>
                </a:ext>
              </a:extLst>
            </p:cNvPr>
            <p:cNvSpPr/>
            <p:nvPr/>
          </p:nvSpPr>
          <p:spPr>
            <a:xfrm>
              <a:off x="2081906" y="4210389"/>
              <a:ext cx="54179" cy="469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60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F596A8B8-D5ED-4004-980D-058D0FC057A3}"/>
                </a:ext>
              </a:extLst>
            </p:cNvPr>
            <p:cNvSpPr txBox="1"/>
            <p:nvPr/>
          </p:nvSpPr>
          <p:spPr>
            <a:xfrm>
              <a:off x="9064600" y="5028616"/>
              <a:ext cx="1357250" cy="165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600" dirty="0"/>
                <a:t>Optional extras: a </a:t>
              </a:r>
              <a:r>
                <a:rPr lang="en-GB" sz="600" dirty="0" err="1"/>
                <a:t>presettable</a:t>
              </a:r>
              <a:r>
                <a:rPr lang="en-GB" sz="600" dirty="0"/>
                <a:t> </a:t>
              </a:r>
              <a:r>
                <a:rPr lang="en-GB" sz="600" dirty="0" err="1"/>
                <a:t>autocounting</a:t>
              </a:r>
              <a:r>
                <a:rPr lang="en-GB" sz="600" dirty="0"/>
                <a:t>  MAR?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F168A8BD-9F44-4B28-87E9-62764976D812}"/>
              </a:ext>
            </a:extLst>
          </p:cNvPr>
          <p:cNvSpPr txBox="1"/>
          <p:nvPr/>
        </p:nvSpPr>
        <p:spPr>
          <a:xfrm>
            <a:off x="1306000" y="2504313"/>
            <a:ext cx="186338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600" dirty="0">
                <a:solidFill>
                  <a:srgbClr val="FF0000"/>
                </a:solidFill>
              </a:rPr>
              <a:t>_</a:t>
            </a:r>
            <a:r>
              <a:rPr lang="en-GB" sz="600" dirty="0" err="1">
                <a:solidFill>
                  <a:srgbClr val="FF0000"/>
                </a:solidFill>
              </a:rPr>
              <a:t>oe</a:t>
            </a:r>
            <a:endParaRPr lang="en-GB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ow: Bent-Up 316">
            <a:extLst>
              <a:ext uri="{FF2B5EF4-FFF2-40B4-BE49-F238E27FC236}">
                <a16:creationId xmlns:a16="http://schemas.microsoft.com/office/drawing/2014/main" id="{043F38FD-11AF-4B11-A4B9-3B3947A4048E}"/>
              </a:ext>
            </a:extLst>
          </p:cNvPr>
          <p:cNvSpPr/>
          <p:nvPr/>
        </p:nvSpPr>
        <p:spPr>
          <a:xfrm rot="10800000" flipV="1">
            <a:off x="3760458" y="2270073"/>
            <a:ext cx="152558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8" name="Arrow: Bent-Up 307">
            <a:extLst>
              <a:ext uri="{FF2B5EF4-FFF2-40B4-BE49-F238E27FC236}">
                <a16:creationId xmlns:a16="http://schemas.microsoft.com/office/drawing/2014/main" id="{EA1B6361-8C52-4EF2-9C35-4FE4498C6A27}"/>
              </a:ext>
            </a:extLst>
          </p:cNvPr>
          <p:cNvSpPr/>
          <p:nvPr/>
        </p:nvSpPr>
        <p:spPr>
          <a:xfrm rot="10800000" flipH="1">
            <a:off x="2596901" y="4202566"/>
            <a:ext cx="455544" cy="497368"/>
          </a:xfrm>
          <a:prstGeom prst="bentUpArrow">
            <a:avLst>
              <a:gd name="adj1" fmla="val 15198"/>
              <a:gd name="adj2" fmla="val 15744"/>
              <a:gd name="adj3" fmla="val 179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89E8A0-6768-45A2-9E2B-7094F235422E}"/>
              </a:ext>
            </a:extLst>
          </p:cNvPr>
          <p:cNvSpPr/>
          <p:nvPr/>
        </p:nvSpPr>
        <p:spPr>
          <a:xfrm>
            <a:off x="1837793" y="3931028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3" name="Arrow: Bent-Up 302">
            <a:extLst>
              <a:ext uri="{FF2B5EF4-FFF2-40B4-BE49-F238E27FC236}">
                <a16:creationId xmlns:a16="http://schemas.microsoft.com/office/drawing/2014/main" id="{B0F338AF-4805-40AD-8371-6BC1FB66AF1C}"/>
              </a:ext>
            </a:extLst>
          </p:cNvPr>
          <p:cNvSpPr/>
          <p:nvPr/>
        </p:nvSpPr>
        <p:spPr>
          <a:xfrm rot="10800000" flipH="1">
            <a:off x="2367723" y="3213746"/>
            <a:ext cx="313759" cy="1479414"/>
          </a:xfrm>
          <a:prstGeom prst="bentUpArrow">
            <a:avLst>
              <a:gd name="adj1" fmla="val 1891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83" name="Arrow: Bent-Up 282">
            <a:extLst>
              <a:ext uri="{FF2B5EF4-FFF2-40B4-BE49-F238E27FC236}">
                <a16:creationId xmlns:a16="http://schemas.microsoft.com/office/drawing/2014/main" id="{76B14163-B843-4967-92AF-66F3F2DC3389}"/>
              </a:ext>
            </a:extLst>
          </p:cNvPr>
          <p:cNvSpPr/>
          <p:nvPr/>
        </p:nvSpPr>
        <p:spPr>
          <a:xfrm flipH="1">
            <a:off x="1081797" y="2690657"/>
            <a:ext cx="648904" cy="2767185"/>
          </a:xfrm>
          <a:prstGeom prst="bentUpArrow">
            <a:avLst>
              <a:gd name="adj1" fmla="val 15273"/>
              <a:gd name="adj2" fmla="val 7097"/>
              <a:gd name="adj3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27FDE5DF-4CFD-4A99-B0DB-82DD6B25ABF1}"/>
              </a:ext>
            </a:extLst>
          </p:cNvPr>
          <p:cNvSpPr/>
          <p:nvPr/>
        </p:nvSpPr>
        <p:spPr>
          <a:xfrm rot="10800000">
            <a:off x="1629136" y="5066242"/>
            <a:ext cx="177377" cy="663888"/>
          </a:xfrm>
          <a:prstGeom prst="rightArrow">
            <a:avLst>
              <a:gd name="adj1" fmla="val 64169"/>
              <a:gd name="adj2" fmla="val 6041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E2710EC1-E287-4AD6-95B5-7B4EA2C07F02}"/>
              </a:ext>
            </a:extLst>
          </p:cNvPr>
          <p:cNvSpPr/>
          <p:nvPr/>
        </p:nvSpPr>
        <p:spPr>
          <a:xfrm>
            <a:off x="1177370" y="2647784"/>
            <a:ext cx="743888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42FB4-323C-4572-930A-C37BD85B41CE}"/>
              </a:ext>
            </a:extLst>
          </p:cNvPr>
          <p:cNvSpPr/>
          <p:nvPr/>
        </p:nvSpPr>
        <p:spPr>
          <a:xfrm>
            <a:off x="1837793" y="1542621"/>
            <a:ext cx="8190070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 dirty="0"/>
          </a:p>
        </p:txBody>
      </p:sp>
      <p:sp>
        <p:nvSpPr>
          <p:cNvPr id="227" name="Arrow: Bent-Up 226">
            <a:extLst>
              <a:ext uri="{FF2B5EF4-FFF2-40B4-BE49-F238E27FC236}">
                <a16:creationId xmlns:a16="http://schemas.microsoft.com/office/drawing/2014/main" id="{DE5561B4-7D99-47C5-835E-B1F3BCC762C5}"/>
              </a:ext>
            </a:extLst>
          </p:cNvPr>
          <p:cNvSpPr/>
          <p:nvPr/>
        </p:nvSpPr>
        <p:spPr>
          <a:xfrm rot="10800000" flipH="1">
            <a:off x="8443975" y="2852225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5" name="Arrow: Left-Right 274">
            <a:extLst>
              <a:ext uri="{FF2B5EF4-FFF2-40B4-BE49-F238E27FC236}">
                <a16:creationId xmlns:a16="http://schemas.microsoft.com/office/drawing/2014/main" id="{D8BA6C92-4A1A-4015-A6AA-1FC323B88D95}"/>
              </a:ext>
            </a:extLst>
          </p:cNvPr>
          <p:cNvSpPr/>
          <p:nvPr/>
        </p:nvSpPr>
        <p:spPr>
          <a:xfrm rot="5400000">
            <a:off x="7805963" y="2772051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7DE3B2C-FEBE-4EF5-925E-F4B36B2DCC2A}"/>
              </a:ext>
            </a:extLst>
          </p:cNvPr>
          <p:cNvSpPr/>
          <p:nvPr/>
        </p:nvSpPr>
        <p:spPr>
          <a:xfrm>
            <a:off x="8407024" y="2859740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55DE9556-620F-4631-8C86-578E22DFF1E9}"/>
              </a:ext>
            </a:extLst>
          </p:cNvPr>
          <p:cNvSpPr/>
          <p:nvPr/>
        </p:nvSpPr>
        <p:spPr>
          <a:xfrm rot="5400000" flipV="1">
            <a:off x="8319351" y="281375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4" name="Arrow: Left-Right 273">
            <a:extLst>
              <a:ext uri="{FF2B5EF4-FFF2-40B4-BE49-F238E27FC236}">
                <a16:creationId xmlns:a16="http://schemas.microsoft.com/office/drawing/2014/main" id="{14B922E7-3DFE-4BA7-989D-F0E1CDB02AAC}"/>
              </a:ext>
            </a:extLst>
          </p:cNvPr>
          <p:cNvSpPr/>
          <p:nvPr/>
        </p:nvSpPr>
        <p:spPr>
          <a:xfrm rot="5400000">
            <a:off x="7071184" y="2780469"/>
            <a:ext cx="1230402" cy="84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row: Bent-Up 225">
            <a:extLst>
              <a:ext uri="{FF2B5EF4-FFF2-40B4-BE49-F238E27FC236}">
                <a16:creationId xmlns:a16="http://schemas.microsoft.com/office/drawing/2014/main" id="{3E85448D-8166-4B35-A0DB-D3DE56DFA0E6}"/>
              </a:ext>
            </a:extLst>
          </p:cNvPr>
          <p:cNvSpPr/>
          <p:nvPr/>
        </p:nvSpPr>
        <p:spPr>
          <a:xfrm rot="10800000" flipH="1">
            <a:off x="7716345" y="2849411"/>
            <a:ext cx="261592" cy="1820859"/>
          </a:xfrm>
          <a:prstGeom prst="bentUpArrow">
            <a:avLst>
              <a:gd name="adj1" fmla="val 16504"/>
              <a:gd name="adj2" fmla="val 26214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1468556-5E05-4468-ABAC-F60B67F86231}"/>
              </a:ext>
            </a:extLst>
          </p:cNvPr>
          <p:cNvSpPr/>
          <p:nvPr/>
        </p:nvSpPr>
        <p:spPr>
          <a:xfrm>
            <a:off x="7687862" y="2856579"/>
            <a:ext cx="47850" cy="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2A80DA6B-C560-4EA4-8620-80756AEAAC90}"/>
              </a:ext>
            </a:extLst>
          </p:cNvPr>
          <p:cNvSpPr/>
          <p:nvPr/>
        </p:nvSpPr>
        <p:spPr>
          <a:xfrm rot="5400000" flipV="1">
            <a:off x="7598065" y="2828178"/>
            <a:ext cx="98233" cy="8136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3" name="Arrow: Left-Right 272">
            <a:extLst>
              <a:ext uri="{FF2B5EF4-FFF2-40B4-BE49-F238E27FC236}">
                <a16:creationId xmlns:a16="http://schemas.microsoft.com/office/drawing/2014/main" id="{D0BDD5DC-D63D-4146-AB73-354198B598E8}"/>
              </a:ext>
            </a:extLst>
          </p:cNvPr>
          <p:cNvSpPr/>
          <p:nvPr/>
        </p:nvSpPr>
        <p:spPr>
          <a:xfrm rot="5400000">
            <a:off x="4757128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2" name="Arrow: Left-Right 271">
            <a:extLst>
              <a:ext uri="{FF2B5EF4-FFF2-40B4-BE49-F238E27FC236}">
                <a16:creationId xmlns:a16="http://schemas.microsoft.com/office/drawing/2014/main" id="{9EB3CC25-5E3D-41F8-A883-57B1BD51E787}"/>
              </a:ext>
            </a:extLst>
          </p:cNvPr>
          <p:cNvSpPr/>
          <p:nvPr/>
        </p:nvSpPr>
        <p:spPr>
          <a:xfrm rot="5400000">
            <a:off x="5504372" y="3405658"/>
            <a:ext cx="2480387" cy="7904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Arrow: Down 245">
            <a:extLst>
              <a:ext uri="{FF2B5EF4-FFF2-40B4-BE49-F238E27FC236}">
                <a16:creationId xmlns:a16="http://schemas.microsoft.com/office/drawing/2014/main" id="{FB670E55-D3B5-44BC-8C05-FF8DADD70877}"/>
              </a:ext>
            </a:extLst>
          </p:cNvPr>
          <p:cNvSpPr/>
          <p:nvPr/>
        </p:nvSpPr>
        <p:spPr>
          <a:xfrm>
            <a:off x="3475935" y="3718616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D976FEB-5DF2-48C7-B16A-73CD56610995}"/>
              </a:ext>
            </a:extLst>
          </p:cNvPr>
          <p:cNvGrpSpPr/>
          <p:nvPr/>
        </p:nvGrpSpPr>
        <p:grpSpPr>
          <a:xfrm>
            <a:off x="3374409" y="3546033"/>
            <a:ext cx="296466" cy="169277"/>
            <a:chOff x="5109552" y="2074509"/>
            <a:chExt cx="365379" cy="16927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DC82F6B-CC24-4F75-876F-31062F63E36C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9D80FD1-F659-416D-8A61-D270693A57A1}"/>
                </a:ext>
              </a:extLst>
            </p:cNvPr>
            <p:cNvSpPr txBox="1"/>
            <p:nvPr/>
          </p:nvSpPr>
          <p:spPr>
            <a:xfrm>
              <a:off x="5134643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247" name="Arrow: Bent-Up 246">
            <a:extLst>
              <a:ext uri="{FF2B5EF4-FFF2-40B4-BE49-F238E27FC236}">
                <a16:creationId xmlns:a16="http://schemas.microsoft.com/office/drawing/2014/main" id="{96E89E2B-DCAD-47B5-9F71-AFED174CF7B7}"/>
              </a:ext>
            </a:extLst>
          </p:cNvPr>
          <p:cNvSpPr/>
          <p:nvPr/>
        </p:nvSpPr>
        <p:spPr>
          <a:xfrm rot="10800000" flipH="1">
            <a:off x="3411531" y="2842661"/>
            <a:ext cx="155237" cy="701881"/>
          </a:xfrm>
          <a:prstGeom prst="bent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D90AE5A1-FC79-4377-AA5C-31653A9EB351}"/>
              </a:ext>
            </a:extLst>
          </p:cNvPr>
          <p:cNvSpPr/>
          <p:nvPr/>
        </p:nvSpPr>
        <p:spPr>
          <a:xfrm rot="5400000">
            <a:off x="3688090" y="1355659"/>
            <a:ext cx="1225823" cy="1175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BA8AB9D5-FBBF-45A3-9E8B-3E504B207713}"/>
              </a:ext>
            </a:extLst>
          </p:cNvPr>
          <p:cNvSpPr/>
          <p:nvPr/>
        </p:nvSpPr>
        <p:spPr>
          <a:xfrm rot="5400000">
            <a:off x="2916213" y="1354353"/>
            <a:ext cx="1213041" cy="10740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u="sng"/>
          </a:p>
        </p:txBody>
      </p:sp>
      <p:sp>
        <p:nvSpPr>
          <p:cNvPr id="152" name="Arrow: Down 151">
            <a:extLst>
              <a:ext uri="{FF2B5EF4-FFF2-40B4-BE49-F238E27FC236}">
                <a16:creationId xmlns:a16="http://schemas.microsoft.com/office/drawing/2014/main" id="{1B8E130C-E755-440F-9756-BE86ED459B1A}"/>
              </a:ext>
            </a:extLst>
          </p:cNvPr>
          <p:cNvSpPr/>
          <p:nvPr/>
        </p:nvSpPr>
        <p:spPr>
          <a:xfrm flipV="1">
            <a:off x="5935820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515A15-F08B-42D1-BF68-DE3436AECF96}"/>
              </a:ext>
            </a:extLst>
          </p:cNvPr>
          <p:cNvSpPr/>
          <p:nvPr/>
        </p:nvSpPr>
        <p:spPr>
          <a:xfrm flipV="1">
            <a:off x="9604082" y="1702119"/>
            <a:ext cx="89279" cy="65721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09E8C2A-5727-49BA-8198-45F0364CC3C0}"/>
              </a:ext>
            </a:extLst>
          </p:cNvPr>
          <p:cNvSpPr/>
          <p:nvPr/>
        </p:nvSpPr>
        <p:spPr>
          <a:xfrm>
            <a:off x="9627515" y="3189560"/>
            <a:ext cx="100280" cy="78814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1ADF1AA-4D70-4C5E-8B4B-85BBF87D4F61}"/>
              </a:ext>
            </a:extLst>
          </p:cNvPr>
          <p:cNvSpPr/>
          <p:nvPr/>
        </p:nvSpPr>
        <p:spPr>
          <a:xfrm flipH="1">
            <a:off x="3189984" y="662908"/>
            <a:ext cx="7675130" cy="18466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0B944312-B251-4000-98EF-09ADFC880F9E}"/>
              </a:ext>
            </a:extLst>
          </p:cNvPr>
          <p:cNvSpPr/>
          <p:nvPr/>
        </p:nvSpPr>
        <p:spPr>
          <a:xfrm>
            <a:off x="10555624" y="706525"/>
            <a:ext cx="424865" cy="2129048"/>
          </a:xfrm>
          <a:prstGeom prst="bentUpArrow">
            <a:avLst>
              <a:gd name="adj1" fmla="val 16043"/>
              <a:gd name="adj2" fmla="val 27100"/>
              <a:gd name="adj3" fmla="val 258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741FDA-D7F7-45BD-A16C-F5B11DB9C07A}"/>
              </a:ext>
            </a:extLst>
          </p:cNvPr>
          <p:cNvSpPr/>
          <p:nvPr/>
        </p:nvSpPr>
        <p:spPr>
          <a:xfrm>
            <a:off x="9085034" y="2359331"/>
            <a:ext cx="692495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F03D06-ABEA-446C-8EC6-865CFA383E43}"/>
              </a:ext>
            </a:extLst>
          </p:cNvPr>
          <p:cNvSpPr txBox="1"/>
          <p:nvPr/>
        </p:nvSpPr>
        <p:spPr>
          <a:xfrm>
            <a:off x="9439415" y="2620803"/>
            <a:ext cx="22923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SYNC </a:t>
            </a:r>
            <a:br>
              <a:rPr lang="en-GB" sz="500" b="1" dirty="0"/>
            </a:br>
            <a:r>
              <a:rPr lang="en-GB" sz="500" b="1" dirty="0"/>
              <a:t>REG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2C48A3-4730-4819-9BCE-07C5A9509D4F}"/>
              </a:ext>
            </a:extLst>
          </p:cNvPr>
          <p:cNvSpPr txBox="1"/>
          <p:nvPr/>
        </p:nvSpPr>
        <p:spPr>
          <a:xfrm>
            <a:off x="9624932" y="237221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EA5CB5-E8C1-43C4-B981-0FD56655847A}"/>
              </a:ext>
            </a:extLst>
          </p:cNvPr>
          <p:cNvSpPr txBox="1"/>
          <p:nvPr/>
        </p:nvSpPr>
        <p:spPr>
          <a:xfrm>
            <a:off x="9650392" y="3098569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22FE2-CC0B-456C-8638-1B45D81D087F}"/>
              </a:ext>
            </a:extLst>
          </p:cNvPr>
          <p:cNvSpPr txBox="1"/>
          <p:nvPr/>
        </p:nvSpPr>
        <p:spPr>
          <a:xfrm>
            <a:off x="9121060" y="2476514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061B2-23B5-4A32-BCFF-A5B96302DC8B}"/>
              </a:ext>
            </a:extLst>
          </p:cNvPr>
          <p:cNvSpPr txBox="1"/>
          <p:nvPr/>
        </p:nvSpPr>
        <p:spPr>
          <a:xfrm>
            <a:off x="9323780" y="2383221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27BD3A-D8D5-43DA-B7ED-DDA1A9AAEED9}"/>
              </a:ext>
            </a:extLst>
          </p:cNvPr>
          <p:cNvSpPr txBox="1"/>
          <p:nvPr/>
        </p:nvSpPr>
        <p:spPr>
          <a:xfrm>
            <a:off x="9116328" y="2375041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0AE58-F879-496F-8E96-263E064DFBD3}"/>
              </a:ext>
            </a:extLst>
          </p:cNvPr>
          <p:cNvSpPr txBox="1"/>
          <p:nvPr/>
        </p:nvSpPr>
        <p:spPr>
          <a:xfrm>
            <a:off x="9106768" y="2648960"/>
            <a:ext cx="24365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 err="1"/>
              <a:t>rdL_addr</a:t>
            </a:r>
            <a:endParaRPr lang="en-GB" sz="500" dirty="0"/>
          </a:p>
          <a:p>
            <a:r>
              <a:rPr lang="en-GB" sz="500" dirty="0" err="1"/>
              <a:t>rdR_addr</a:t>
            </a:r>
            <a:endParaRPr lang="en-GB" sz="500" dirty="0"/>
          </a:p>
          <a:p>
            <a:r>
              <a:rPr lang="en-GB" sz="500" dirty="0"/>
              <a:t>wr_addr</a:t>
            </a:r>
          </a:p>
          <a:p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rdL_en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rdR_en</a:t>
            </a:r>
            <a:endParaRPr lang="en-GB" sz="500" dirty="0"/>
          </a:p>
          <a:p>
            <a:r>
              <a:rPr lang="en-GB" sz="500" dirty="0"/>
              <a:t>_wr_en</a:t>
            </a: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91961C99-1B43-43DE-892F-5AF2FE401733}"/>
              </a:ext>
            </a:extLst>
          </p:cNvPr>
          <p:cNvSpPr/>
          <p:nvPr/>
        </p:nvSpPr>
        <p:spPr>
          <a:xfrm rot="5400000">
            <a:off x="8098057" y="1581735"/>
            <a:ext cx="1755840" cy="196716"/>
          </a:xfrm>
          <a:prstGeom prst="bentUpArrow">
            <a:avLst>
              <a:gd name="adj1" fmla="val 23918"/>
              <a:gd name="adj2" fmla="val 22446"/>
              <a:gd name="adj3" fmla="val 2138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C7E4D-FD73-4547-B039-495454904249}"/>
              </a:ext>
            </a:extLst>
          </p:cNvPr>
          <p:cNvSpPr/>
          <p:nvPr/>
        </p:nvSpPr>
        <p:spPr>
          <a:xfrm>
            <a:off x="8053902" y="235933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C88D45-4583-4210-A480-8248BC27AB00}"/>
              </a:ext>
            </a:extLst>
          </p:cNvPr>
          <p:cNvSpPr txBox="1"/>
          <p:nvPr/>
        </p:nvSpPr>
        <p:spPr>
          <a:xfrm>
            <a:off x="8103187" y="2965068"/>
            <a:ext cx="20197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MARLO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F8E01-F63C-47F7-8BA7-BB6CB35F3FF9}"/>
              </a:ext>
            </a:extLst>
          </p:cNvPr>
          <p:cNvSpPr txBox="1"/>
          <p:nvPr/>
        </p:nvSpPr>
        <p:spPr>
          <a:xfrm>
            <a:off x="8286369" y="281635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AB2B53F2-2764-4C69-B2C7-706AF8532E4D}"/>
              </a:ext>
            </a:extLst>
          </p:cNvPr>
          <p:cNvSpPr/>
          <p:nvPr/>
        </p:nvSpPr>
        <p:spPr>
          <a:xfrm rot="5400000">
            <a:off x="7085898" y="1600286"/>
            <a:ext cx="1755840" cy="159614"/>
          </a:xfrm>
          <a:prstGeom prst="bentUpArrow">
            <a:avLst>
              <a:gd name="adj1" fmla="val 29772"/>
              <a:gd name="adj2" fmla="val 25157"/>
              <a:gd name="adj3" fmla="val 2885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A939D6-4A81-446D-AD34-2949F22F3A63}"/>
              </a:ext>
            </a:extLst>
          </p:cNvPr>
          <p:cNvSpPr/>
          <p:nvPr/>
        </p:nvSpPr>
        <p:spPr>
          <a:xfrm>
            <a:off x="7323860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CB771F-B726-47AF-993A-AD00522E73AE}"/>
              </a:ext>
            </a:extLst>
          </p:cNvPr>
          <p:cNvSpPr txBox="1"/>
          <p:nvPr/>
        </p:nvSpPr>
        <p:spPr>
          <a:xfrm>
            <a:off x="7383471" y="2952028"/>
            <a:ext cx="18915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MARHI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9C0343-2557-4509-B61C-38F7A925F8B9}"/>
              </a:ext>
            </a:extLst>
          </p:cNvPr>
          <p:cNvSpPr txBox="1"/>
          <p:nvPr/>
        </p:nvSpPr>
        <p:spPr>
          <a:xfrm>
            <a:off x="7556327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6275E5D-6EA1-4967-AAAF-C2297AD138C6}"/>
              </a:ext>
            </a:extLst>
          </p:cNvPr>
          <p:cNvGrpSpPr/>
          <p:nvPr/>
        </p:nvGrpSpPr>
        <p:grpSpPr>
          <a:xfrm>
            <a:off x="7336281" y="2389001"/>
            <a:ext cx="97784" cy="332776"/>
            <a:chOff x="5823933" y="2043597"/>
            <a:chExt cx="267164" cy="33277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840BD-4921-459A-A12D-55EFCACCE87C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6B16A-8C94-4AA6-A497-21845E33B4A9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D9532-B07E-4FA5-854D-FD47401C0F03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CABED4FB-16AF-4E17-AE34-3E047E2ACF13}"/>
              </a:ext>
            </a:extLst>
          </p:cNvPr>
          <p:cNvSpPr/>
          <p:nvPr/>
        </p:nvSpPr>
        <p:spPr>
          <a:xfrm rot="5400000">
            <a:off x="6360088" y="1599646"/>
            <a:ext cx="1755840" cy="159614"/>
          </a:xfrm>
          <a:prstGeom prst="bentUpArrow">
            <a:avLst>
              <a:gd name="adj1" fmla="val 31762"/>
              <a:gd name="adj2" fmla="val 26151"/>
              <a:gd name="adj3" fmla="val 2388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E7DB4C1-09DF-451A-AE6A-A84DAB3909DD}"/>
              </a:ext>
            </a:extLst>
          </p:cNvPr>
          <p:cNvSpPr/>
          <p:nvPr/>
        </p:nvSpPr>
        <p:spPr>
          <a:xfrm rot="5400000" flipV="1">
            <a:off x="589089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30E9A6-A2C2-4FA7-AC69-E312B71E869D}"/>
              </a:ext>
            </a:extLst>
          </p:cNvPr>
          <p:cNvSpPr/>
          <p:nvPr/>
        </p:nvSpPr>
        <p:spPr>
          <a:xfrm>
            <a:off x="56190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CD316C-8E82-4986-AB04-68E7980305B4}"/>
              </a:ext>
            </a:extLst>
          </p:cNvPr>
          <p:cNvSpPr txBox="1"/>
          <p:nvPr/>
        </p:nvSpPr>
        <p:spPr>
          <a:xfrm>
            <a:off x="5712018" y="2977729"/>
            <a:ext cx="125034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PCHI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633B82-87FD-4F66-A303-6ECD6B44F6EC}"/>
              </a:ext>
            </a:extLst>
          </p:cNvPr>
          <p:cNvSpPr txBox="1"/>
          <p:nvPr/>
        </p:nvSpPr>
        <p:spPr>
          <a:xfrm>
            <a:off x="585156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90" name="Arrow: Bent-Up 89">
            <a:extLst>
              <a:ext uri="{FF2B5EF4-FFF2-40B4-BE49-F238E27FC236}">
                <a16:creationId xmlns:a16="http://schemas.microsoft.com/office/drawing/2014/main" id="{2416BBBF-E045-4993-9A22-AA65BB9C02EE}"/>
              </a:ext>
            </a:extLst>
          </p:cNvPr>
          <p:cNvSpPr/>
          <p:nvPr/>
        </p:nvSpPr>
        <p:spPr>
          <a:xfrm rot="5400000">
            <a:off x="4178016" y="1599646"/>
            <a:ext cx="1755840" cy="159614"/>
          </a:xfrm>
          <a:prstGeom prst="bentUpArrow">
            <a:avLst>
              <a:gd name="adj1" fmla="val 30767"/>
              <a:gd name="adj2" fmla="val 27643"/>
              <a:gd name="adj3" fmla="val 2686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1FC17E2-CC63-4DC1-B5C8-C97E802B5780}"/>
              </a:ext>
            </a:extLst>
          </p:cNvPr>
          <p:cNvGrpSpPr/>
          <p:nvPr/>
        </p:nvGrpSpPr>
        <p:grpSpPr>
          <a:xfrm>
            <a:off x="8074121" y="2372262"/>
            <a:ext cx="97784" cy="332776"/>
            <a:chOff x="5823933" y="2043597"/>
            <a:chExt cx="267164" cy="33277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A37EFF-733B-4CBA-977D-6434819C0709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3A62504-323C-4CED-A778-20C2C426BE91}"/>
                </a:ext>
              </a:extLst>
            </p:cNvPr>
            <p:cNvSpPr txBox="1"/>
            <p:nvPr/>
          </p:nvSpPr>
          <p:spPr>
            <a:xfrm>
              <a:off x="5823933" y="2299429"/>
              <a:ext cx="267164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A582020-D30D-4A20-A9A2-A0E53E68720A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4FB913-61EC-4C04-86C0-EBBF45569534}"/>
              </a:ext>
            </a:extLst>
          </p:cNvPr>
          <p:cNvGrpSpPr/>
          <p:nvPr/>
        </p:nvGrpSpPr>
        <p:grpSpPr>
          <a:xfrm>
            <a:off x="5647524" y="2395641"/>
            <a:ext cx="246862" cy="352570"/>
            <a:chOff x="5823933" y="2043597"/>
            <a:chExt cx="674473" cy="352570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F241F-62E7-4AA3-9AD1-3B43A60DDA6D}"/>
                </a:ext>
              </a:extLst>
            </p:cNvPr>
            <p:cNvSpPr txBox="1"/>
            <p:nvPr/>
          </p:nvSpPr>
          <p:spPr>
            <a:xfrm>
              <a:off x="5854545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633867-153A-46A7-9BC5-51192A3B4C88}"/>
                </a:ext>
              </a:extLst>
            </p:cNvPr>
            <p:cNvSpPr txBox="1"/>
            <p:nvPr/>
          </p:nvSpPr>
          <p:spPr>
            <a:xfrm>
              <a:off x="5823933" y="2242279"/>
              <a:ext cx="67447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4BAC61-CC8E-4B72-94A0-91BE70F283F7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95D8937-CA3E-411C-A8D4-39905F3646CB}"/>
              </a:ext>
            </a:extLst>
          </p:cNvPr>
          <p:cNvGrpSpPr/>
          <p:nvPr/>
        </p:nvGrpSpPr>
        <p:grpSpPr>
          <a:xfrm>
            <a:off x="7554881" y="3449220"/>
            <a:ext cx="296466" cy="169277"/>
            <a:chOff x="5109552" y="2074509"/>
            <a:chExt cx="365379" cy="16927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F4F7D1-8D90-4229-A0F4-0E3F710C8E52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983750E-0464-429D-91E5-E0CDDB45368B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96556F4-A218-4B8E-9C72-07AA14AF2F68}"/>
              </a:ext>
            </a:extLst>
          </p:cNvPr>
          <p:cNvGrpSpPr/>
          <p:nvPr/>
        </p:nvGrpSpPr>
        <p:grpSpPr>
          <a:xfrm>
            <a:off x="8292818" y="3442608"/>
            <a:ext cx="296466" cy="169277"/>
            <a:chOff x="5109552" y="2074509"/>
            <a:chExt cx="365379" cy="169277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C2D513-3412-4778-AC88-470FD6F8EA5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D552A48-4211-47BD-932B-16BD3B138E8E}"/>
                </a:ext>
              </a:extLst>
            </p:cNvPr>
            <p:cNvSpPr txBox="1"/>
            <p:nvPr/>
          </p:nvSpPr>
          <p:spPr>
            <a:xfrm>
              <a:off x="5176380" y="2111859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587FA820-A46F-43D4-B8AA-F6442C5702D8}"/>
              </a:ext>
            </a:extLst>
          </p:cNvPr>
          <p:cNvSpPr/>
          <p:nvPr/>
        </p:nvSpPr>
        <p:spPr>
          <a:xfrm rot="10800000">
            <a:off x="1806514" y="5133672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CA9EF572-1888-4DDF-B702-C7D15124C5A4}"/>
              </a:ext>
            </a:extLst>
          </p:cNvPr>
          <p:cNvSpPr/>
          <p:nvPr/>
        </p:nvSpPr>
        <p:spPr>
          <a:xfrm rot="10800000">
            <a:off x="1806514" y="5473948"/>
            <a:ext cx="7399791" cy="184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C0A026CD-47A4-49A5-BB89-1F222E0AEF48}"/>
              </a:ext>
            </a:extLst>
          </p:cNvPr>
          <p:cNvSpPr/>
          <p:nvPr/>
        </p:nvSpPr>
        <p:spPr>
          <a:xfrm rot="5400000" flipV="1">
            <a:off x="6635134" y="2813118"/>
            <a:ext cx="98233" cy="11148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3505E47-2D71-43FA-B0E9-DC3C54B32E18}"/>
              </a:ext>
            </a:extLst>
          </p:cNvPr>
          <p:cNvSpPr/>
          <p:nvPr/>
        </p:nvSpPr>
        <p:spPr>
          <a:xfrm>
            <a:off x="636650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2A64F-6AC0-4FF8-80E3-B06E7C829568}"/>
              </a:ext>
            </a:extLst>
          </p:cNvPr>
          <p:cNvSpPr txBox="1"/>
          <p:nvPr/>
        </p:nvSpPr>
        <p:spPr>
          <a:xfrm>
            <a:off x="6459428" y="2977729"/>
            <a:ext cx="13785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PCLO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686A4B2-A0E8-485B-BA6D-029363CFD016}"/>
              </a:ext>
            </a:extLst>
          </p:cNvPr>
          <p:cNvSpPr txBox="1"/>
          <p:nvPr/>
        </p:nvSpPr>
        <p:spPr>
          <a:xfrm>
            <a:off x="6598975" y="2815719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sp>
        <p:nvSpPr>
          <p:cNvPr id="139" name="Arrow: Bent-Up 138">
            <a:extLst>
              <a:ext uri="{FF2B5EF4-FFF2-40B4-BE49-F238E27FC236}">
                <a16:creationId xmlns:a16="http://schemas.microsoft.com/office/drawing/2014/main" id="{EB1F7943-F8A5-4DE2-85F1-3D7ECBC44AEE}"/>
              </a:ext>
            </a:extLst>
          </p:cNvPr>
          <p:cNvSpPr/>
          <p:nvPr/>
        </p:nvSpPr>
        <p:spPr>
          <a:xfrm rot="5400000">
            <a:off x="5406969" y="1599646"/>
            <a:ext cx="1755840" cy="159614"/>
          </a:xfrm>
          <a:prstGeom prst="bentUpArrow">
            <a:avLst>
              <a:gd name="adj1" fmla="val 30767"/>
              <a:gd name="adj2" fmla="val 23665"/>
              <a:gd name="adj3" fmla="val 2587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BF9DC7-16E2-46FB-8F58-89F6692681B0}"/>
              </a:ext>
            </a:extLst>
          </p:cNvPr>
          <p:cNvGrpSpPr/>
          <p:nvPr/>
        </p:nvGrpSpPr>
        <p:grpSpPr>
          <a:xfrm>
            <a:off x="6398117" y="2395641"/>
            <a:ext cx="246862" cy="429514"/>
            <a:chOff x="5832608" y="2043597"/>
            <a:chExt cx="674471" cy="42951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05AA5-1117-4F19-9F2F-11A6381B54E2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9C7660-A407-4380-861A-D0C2FA91BBFB}"/>
                </a:ext>
              </a:extLst>
            </p:cNvPr>
            <p:cNvSpPr txBox="1"/>
            <p:nvPr/>
          </p:nvSpPr>
          <p:spPr>
            <a:xfrm>
              <a:off x="5832608" y="2242279"/>
              <a:ext cx="67447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 err="1"/>
                <a:t>count_en</a:t>
              </a:r>
              <a:endParaRPr lang="en-GB" sz="500" dirty="0"/>
            </a:p>
            <a:p>
              <a:r>
                <a:rPr lang="en-GB" sz="500" dirty="0"/>
                <a:t>_pe</a:t>
              </a:r>
            </a:p>
            <a:p>
              <a:endParaRPr lang="en-GB" sz="5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71FE9A0-F565-42F9-955F-0C94CBB67F20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57F1E2-ADD4-4EF3-B20B-452982185C88}"/>
              </a:ext>
            </a:extLst>
          </p:cNvPr>
          <p:cNvGrpSpPr/>
          <p:nvPr/>
        </p:nvGrpSpPr>
        <p:grpSpPr>
          <a:xfrm>
            <a:off x="5954340" y="4847980"/>
            <a:ext cx="839771" cy="654294"/>
            <a:chOff x="4723499" y="3282065"/>
            <a:chExt cx="839771" cy="1915409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3BCA1FF8-9A18-4E0D-BACE-489B91BD84BA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50" name="Arrow: Down 149">
              <a:extLst>
                <a:ext uri="{FF2B5EF4-FFF2-40B4-BE49-F238E27FC236}">
                  <a16:creationId xmlns:a16="http://schemas.microsoft.com/office/drawing/2014/main" id="{8D108712-44B6-48F4-965D-A2EB5A546319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DB34CD8-71CB-438B-8CCE-E52D9C69DF5D}"/>
              </a:ext>
            </a:extLst>
          </p:cNvPr>
          <p:cNvGrpSpPr/>
          <p:nvPr/>
        </p:nvGrpSpPr>
        <p:grpSpPr>
          <a:xfrm>
            <a:off x="5876467" y="4693160"/>
            <a:ext cx="296466" cy="169277"/>
            <a:chOff x="5109552" y="2074509"/>
            <a:chExt cx="365379" cy="16927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9CA5A2-7F6D-4CA7-AA48-91B432CDBD8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B0BE148-1B51-41B7-BD8C-3653DA60C9E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37CD17-5B1A-4F11-B06D-F185F2FBD38F}"/>
              </a:ext>
            </a:extLst>
          </p:cNvPr>
          <p:cNvGrpSpPr/>
          <p:nvPr/>
        </p:nvGrpSpPr>
        <p:grpSpPr>
          <a:xfrm>
            <a:off x="6623877" y="4693160"/>
            <a:ext cx="296466" cy="169277"/>
            <a:chOff x="5109552" y="2074509"/>
            <a:chExt cx="365379" cy="16927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C33C2F0-883D-4FF9-A07D-C01FF78BD93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771576-C96C-4965-BD1F-7DF24E2A6A43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3" name="Arrow: Down 152">
            <a:extLst>
              <a:ext uri="{FF2B5EF4-FFF2-40B4-BE49-F238E27FC236}">
                <a16:creationId xmlns:a16="http://schemas.microsoft.com/office/drawing/2014/main" id="{633CBEA9-5394-41B5-B871-30705951F1DC}"/>
              </a:ext>
            </a:extLst>
          </p:cNvPr>
          <p:cNvSpPr/>
          <p:nvPr/>
        </p:nvSpPr>
        <p:spPr>
          <a:xfrm flipV="1">
            <a:off x="6680565" y="169433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4" name="Arrow: Down 153">
            <a:extLst>
              <a:ext uri="{FF2B5EF4-FFF2-40B4-BE49-F238E27FC236}">
                <a16:creationId xmlns:a16="http://schemas.microsoft.com/office/drawing/2014/main" id="{57219FB8-13A4-4E15-B7B6-B4D63DC32BBA}"/>
              </a:ext>
            </a:extLst>
          </p:cNvPr>
          <p:cNvSpPr/>
          <p:nvPr/>
        </p:nvSpPr>
        <p:spPr>
          <a:xfrm flipV="1">
            <a:off x="7628732" y="169067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5" name="Arrow: Down 154">
            <a:extLst>
              <a:ext uri="{FF2B5EF4-FFF2-40B4-BE49-F238E27FC236}">
                <a16:creationId xmlns:a16="http://schemas.microsoft.com/office/drawing/2014/main" id="{3487D8AF-055B-4FF8-8BB3-051B4E778B1E}"/>
              </a:ext>
            </a:extLst>
          </p:cNvPr>
          <p:cNvSpPr/>
          <p:nvPr/>
        </p:nvSpPr>
        <p:spPr>
          <a:xfrm flipV="1">
            <a:off x="8350190" y="1692530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D48E5888-1C19-4D69-8D33-683447340B6B}"/>
              </a:ext>
            </a:extLst>
          </p:cNvPr>
          <p:cNvSpPr/>
          <p:nvPr/>
        </p:nvSpPr>
        <p:spPr>
          <a:xfrm>
            <a:off x="7648423" y="3629613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57" name="Arrow: Down 156">
            <a:extLst>
              <a:ext uri="{FF2B5EF4-FFF2-40B4-BE49-F238E27FC236}">
                <a16:creationId xmlns:a16="http://schemas.microsoft.com/office/drawing/2014/main" id="{E88DDB59-7F11-4BD4-853E-1EF1B3F7C3A0}"/>
              </a:ext>
            </a:extLst>
          </p:cNvPr>
          <p:cNvSpPr/>
          <p:nvPr/>
        </p:nvSpPr>
        <p:spPr>
          <a:xfrm>
            <a:off x="8369881" y="3620357"/>
            <a:ext cx="98233" cy="343053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C5B921-27A9-47B1-A79A-E5B3AABF31D5}"/>
              </a:ext>
            </a:extLst>
          </p:cNvPr>
          <p:cNvGrpSpPr/>
          <p:nvPr/>
        </p:nvGrpSpPr>
        <p:grpSpPr>
          <a:xfrm>
            <a:off x="5829022" y="2027319"/>
            <a:ext cx="296466" cy="169277"/>
            <a:chOff x="5109552" y="2074509"/>
            <a:chExt cx="365379" cy="1692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DB9E8AD-01AC-4F5A-9397-88B69A0D0CF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91AC14-EE37-4FF1-AE07-37A515F03D3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D81ADB-C8A1-4915-A68C-0F8D25A23DF3}"/>
              </a:ext>
            </a:extLst>
          </p:cNvPr>
          <p:cNvGrpSpPr/>
          <p:nvPr/>
        </p:nvGrpSpPr>
        <p:grpSpPr>
          <a:xfrm>
            <a:off x="7535712" y="2024690"/>
            <a:ext cx="296466" cy="169277"/>
            <a:chOff x="5109552" y="2077685"/>
            <a:chExt cx="365379" cy="16927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DC98006-F664-4D0B-80FA-B985BCC0A996}"/>
                </a:ext>
              </a:extLst>
            </p:cNvPr>
            <p:cNvSpPr/>
            <p:nvPr/>
          </p:nvSpPr>
          <p:spPr>
            <a:xfrm>
              <a:off x="5109552" y="2077685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E083B1F-192F-4E9F-9848-D733863561DD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9CE80C5-6DA7-47C8-825C-1A29FF115DD7}"/>
              </a:ext>
            </a:extLst>
          </p:cNvPr>
          <p:cNvGrpSpPr/>
          <p:nvPr/>
        </p:nvGrpSpPr>
        <p:grpSpPr>
          <a:xfrm>
            <a:off x="8273648" y="2029194"/>
            <a:ext cx="296466" cy="169277"/>
            <a:chOff x="5109552" y="2074509"/>
            <a:chExt cx="365379" cy="16927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05E5AF0-DFEB-4508-A8FE-C4C735AE34A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C67C7C3-280F-48D2-A5A8-AE4CD0A6A274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8DE009-E2B1-4DA9-94A0-ECC88B71C668}"/>
              </a:ext>
            </a:extLst>
          </p:cNvPr>
          <p:cNvGrpSpPr/>
          <p:nvPr/>
        </p:nvGrpSpPr>
        <p:grpSpPr>
          <a:xfrm>
            <a:off x="6592940" y="2026143"/>
            <a:ext cx="296466" cy="169277"/>
            <a:chOff x="5109552" y="2074509"/>
            <a:chExt cx="365379" cy="16927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45D94E0-1CDE-4E74-A199-5AFB9DA2CFD3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B786B68-E910-4841-BDCA-26295B24DDD0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158" name="Arrow: Down 157">
            <a:extLst>
              <a:ext uri="{FF2B5EF4-FFF2-40B4-BE49-F238E27FC236}">
                <a16:creationId xmlns:a16="http://schemas.microsoft.com/office/drawing/2014/main" id="{57D12E6D-951D-4894-9390-2678C154D91F}"/>
              </a:ext>
            </a:extLst>
          </p:cNvPr>
          <p:cNvSpPr/>
          <p:nvPr/>
        </p:nvSpPr>
        <p:spPr>
          <a:xfrm flipV="1">
            <a:off x="4575714" y="1692478"/>
            <a:ext cx="98233" cy="33215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0E2FB12-6D25-4E5C-896E-5DC15BC728BE}"/>
              </a:ext>
            </a:extLst>
          </p:cNvPr>
          <p:cNvSpPr/>
          <p:nvPr/>
        </p:nvSpPr>
        <p:spPr>
          <a:xfrm>
            <a:off x="3907863" y="2357457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422C8C6-5EEC-44E9-9EB5-0D20C3EAB0C5}"/>
              </a:ext>
            </a:extLst>
          </p:cNvPr>
          <p:cNvSpPr txBox="1"/>
          <p:nvPr/>
        </p:nvSpPr>
        <p:spPr>
          <a:xfrm>
            <a:off x="4000783" y="2976495"/>
            <a:ext cx="14908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UART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097B8CE-1497-458C-AEB8-F50044B14BDE}"/>
              </a:ext>
            </a:extLst>
          </p:cNvPr>
          <p:cNvSpPr txBox="1"/>
          <p:nvPr/>
        </p:nvSpPr>
        <p:spPr>
          <a:xfrm>
            <a:off x="4140330" y="2814485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A904F4-FBE5-43EB-8DFD-67E0BB7B2F1E}"/>
              </a:ext>
            </a:extLst>
          </p:cNvPr>
          <p:cNvGrpSpPr/>
          <p:nvPr/>
        </p:nvGrpSpPr>
        <p:grpSpPr>
          <a:xfrm>
            <a:off x="4468917" y="2027319"/>
            <a:ext cx="296466" cy="169277"/>
            <a:chOff x="5109552" y="2074509"/>
            <a:chExt cx="365379" cy="169277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3D2322-7281-4A75-B6D4-B4D638E672CE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A421305-2E4B-4780-A198-2DDFB419F4DE}"/>
                </a:ext>
              </a:extLst>
            </p:cNvPr>
            <p:cNvSpPr txBox="1"/>
            <p:nvPr/>
          </p:nvSpPr>
          <p:spPr>
            <a:xfrm>
              <a:off x="5145079" y="2113447"/>
              <a:ext cx="31807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O</a:t>
              </a: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6FCC582-89D4-480B-86DA-E8E7AAA03A78}"/>
              </a:ext>
            </a:extLst>
          </p:cNvPr>
          <p:cNvSpPr/>
          <p:nvPr/>
        </p:nvSpPr>
        <p:spPr>
          <a:xfrm>
            <a:off x="3156513" y="235928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746DF72-2E9D-4C7A-9926-CA5AA16B0504}"/>
              </a:ext>
            </a:extLst>
          </p:cNvPr>
          <p:cNvSpPr txBox="1"/>
          <p:nvPr/>
        </p:nvSpPr>
        <p:spPr>
          <a:xfrm>
            <a:off x="3249433" y="2978322"/>
            <a:ext cx="13144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RAM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F2E0968-D3AC-45A3-B2A3-2F65A993B646}"/>
              </a:ext>
            </a:extLst>
          </p:cNvPr>
          <p:cNvSpPr txBox="1"/>
          <p:nvPr/>
        </p:nvSpPr>
        <p:spPr>
          <a:xfrm>
            <a:off x="3388980" y="2816312"/>
            <a:ext cx="4007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0B8603-B43D-464E-9603-27D2C9508FA6}"/>
              </a:ext>
            </a:extLst>
          </p:cNvPr>
          <p:cNvSpPr/>
          <p:nvPr/>
        </p:nvSpPr>
        <p:spPr>
          <a:xfrm>
            <a:off x="1921133" y="2357454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73D384-A19E-4EBF-B9C1-32CD1424C1E9}"/>
              </a:ext>
            </a:extLst>
          </p:cNvPr>
          <p:cNvSpPr txBox="1"/>
          <p:nvPr/>
        </p:nvSpPr>
        <p:spPr>
          <a:xfrm>
            <a:off x="2014053" y="2976492"/>
            <a:ext cx="1362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ROM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F4A052-BE8D-49DD-900E-3123936FB74B}"/>
              </a:ext>
            </a:extLst>
          </p:cNvPr>
          <p:cNvSpPr txBox="1"/>
          <p:nvPr/>
        </p:nvSpPr>
        <p:spPr>
          <a:xfrm>
            <a:off x="1943317" y="2776382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D[15:0]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20536B0-6EA8-4283-90C1-431F59FA6452}"/>
              </a:ext>
            </a:extLst>
          </p:cNvPr>
          <p:cNvSpPr txBox="1"/>
          <p:nvPr/>
        </p:nvSpPr>
        <p:spPr>
          <a:xfrm>
            <a:off x="1953575" y="269383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74BD9AB0-D0B7-4E41-AC65-389989B32E24}"/>
              </a:ext>
            </a:extLst>
          </p:cNvPr>
          <p:cNvSpPr txBox="1"/>
          <p:nvPr/>
        </p:nvSpPr>
        <p:spPr>
          <a:xfrm>
            <a:off x="3195000" y="2662082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216" name="Arrow: Bent-Up 215">
            <a:extLst>
              <a:ext uri="{FF2B5EF4-FFF2-40B4-BE49-F238E27FC236}">
                <a16:creationId xmlns:a16="http://schemas.microsoft.com/office/drawing/2014/main" id="{58663D43-3A88-41AD-B805-36214A606D41}"/>
              </a:ext>
            </a:extLst>
          </p:cNvPr>
          <p:cNvSpPr/>
          <p:nvPr/>
        </p:nvSpPr>
        <p:spPr>
          <a:xfrm rot="10800000" flipH="1" flipV="1">
            <a:off x="4207166" y="2203447"/>
            <a:ext cx="456945" cy="670243"/>
          </a:xfrm>
          <a:prstGeom prst="bentUpArrow">
            <a:avLst>
              <a:gd name="adj1" fmla="val 9169"/>
              <a:gd name="adj2" fmla="val 12099"/>
              <a:gd name="adj3" fmla="val 189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F361AB4-48ED-4001-9807-0F2D85C220DE}"/>
              </a:ext>
            </a:extLst>
          </p:cNvPr>
          <p:cNvGrpSpPr/>
          <p:nvPr/>
        </p:nvGrpSpPr>
        <p:grpSpPr>
          <a:xfrm>
            <a:off x="7870889" y="4840194"/>
            <a:ext cx="839771" cy="654294"/>
            <a:chOff x="4723499" y="3282065"/>
            <a:chExt cx="839771" cy="1915409"/>
          </a:xfrm>
        </p:grpSpPr>
        <p:sp>
          <p:nvSpPr>
            <p:cNvPr id="218" name="Arrow: Down 217">
              <a:extLst>
                <a:ext uri="{FF2B5EF4-FFF2-40B4-BE49-F238E27FC236}">
                  <a16:creationId xmlns:a16="http://schemas.microsoft.com/office/drawing/2014/main" id="{FCBDB902-1714-4565-A7C5-AC599B1C99F3}"/>
                </a:ext>
              </a:extLst>
            </p:cNvPr>
            <p:cNvSpPr/>
            <p:nvPr/>
          </p:nvSpPr>
          <p:spPr>
            <a:xfrm>
              <a:off x="4723499" y="3282065"/>
              <a:ext cx="92361" cy="972962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19" name="Arrow: Down 218">
              <a:extLst>
                <a:ext uri="{FF2B5EF4-FFF2-40B4-BE49-F238E27FC236}">
                  <a16:creationId xmlns:a16="http://schemas.microsoft.com/office/drawing/2014/main" id="{25C94DD2-540D-4BC5-BC93-E048D649172A}"/>
                </a:ext>
              </a:extLst>
            </p:cNvPr>
            <p:cNvSpPr/>
            <p:nvPr/>
          </p:nvSpPr>
          <p:spPr>
            <a:xfrm>
              <a:off x="5470909" y="3282065"/>
              <a:ext cx="92361" cy="1915409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94B8463-FE73-40C9-9C16-E77D901815EC}"/>
              </a:ext>
            </a:extLst>
          </p:cNvPr>
          <p:cNvGrpSpPr/>
          <p:nvPr/>
        </p:nvGrpSpPr>
        <p:grpSpPr>
          <a:xfrm>
            <a:off x="7793016" y="4685374"/>
            <a:ext cx="296466" cy="169277"/>
            <a:chOff x="5109552" y="2074509"/>
            <a:chExt cx="365379" cy="169277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19CD78A-EDA9-4AD4-A50D-C692BDA7D2B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A533482-E317-4931-BC71-E5C29EE169D1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1775A20-6266-49F6-A6ED-AC6CE7DDE3F1}"/>
              </a:ext>
            </a:extLst>
          </p:cNvPr>
          <p:cNvGrpSpPr/>
          <p:nvPr/>
        </p:nvGrpSpPr>
        <p:grpSpPr>
          <a:xfrm>
            <a:off x="8540426" y="4685374"/>
            <a:ext cx="296466" cy="169277"/>
            <a:chOff x="5109552" y="2074509"/>
            <a:chExt cx="365379" cy="1692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6163920B-3140-42A7-B5A8-3AC554086D96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31980F1-34B6-4A8D-A8E8-D24A4FABFBFC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87E58D67-0F9E-433B-B5DD-67DE75427BA9}"/>
              </a:ext>
            </a:extLst>
          </p:cNvPr>
          <p:cNvSpPr txBox="1"/>
          <p:nvPr/>
        </p:nvSpPr>
        <p:spPr>
          <a:xfrm>
            <a:off x="6931492" y="3237607"/>
            <a:ext cx="679673" cy="6924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MAR can join either L Bus </a:t>
            </a:r>
            <a:br>
              <a:rPr lang="en-GB" sz="500" dirty="0"/>
            </a:br>
            <a:r>
              <a:rPr lang="en-GB" sz="500" dirty="0"/>
              <a:t>or R Bus or both or </a:t>
            </a:r>
            <a:br>
              <a:rPr lang="en-GB" sz="500" dirty="0"/>
            </a:br>
            <a:r>
              <a:rPr lang="en-GB" sz="500" dirty="0"/>
              <a:t>neither bus depending </a:t>
            </a:r>
          </a:p>
          <a:p>
            <a:r>
              <a:rPr lang="en-GB" sz="500" dirty="0"/>
              <a:t>on flexibility desired.</a:t>
            </a:r>
          </a:p>
          <a:p>
            <a:r>
              <a:rPr lang="en-GB" sz="500" dirty="0"/>
              <a:t>Here MAR is a GP </a:t>
            </a:r>
          </a:p>
          <a:p>
            <a:r>
              <a:rPr lang="en-GB" sz="500" dirty="0"/>
              <a:t>register on  both ALU </a:t>
            </a:r>
          </a:p>
          <a:p>
            <a:r>
              <a:rPr lang="en-GB" sz="500" dirty="0"/>
              <a:t>input busses  but </a:t>
            </a:r>
            <a:br>
              <a:rPr lang="en-GB" sz="500" dirty="0"/>
            </a:br>
            <a:r>
              <a:rPr lang="en-GB" sz="500" dirty="0"/>
              <a:t>has  additional </a:t>
            </a:r>
          </a:p>
          <a:p>
            <a:r>
              <a:rPr lang="en-GB" sz="500" dirty="0"/>
              <a:t>Address Bus function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B3D9B9E-02FA-4398-BF25-74E50A8BFDE2}"/>
              </a:ext>
            </a:extLst>
          </p:cNvPr>
          <p:cNvSpPr txBox="1"/>
          <p:nvPr/>
        </p:nvSpPr>
        <p:spPr>
          <a:xfrm>
            <a:off x="6046970" y="3267085"/>
            <a:ext cx="72769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PC can join L Bus or R Bus  or neither bus depending on whether I want to permit PC  arithmetic in addition to its primary Address Bus function.</a:t>
            </a:r>
          </a:p>
          <a:p>
            <a:r>
              <a:rPr lang="en-GB" sz="500" dirty="0"/>
              <a:t>Here PC only outputs to</a:t>
            </a:r>
          </a:p>
          <a:p>
            <a:r>
              <a:rPr lang="en-GB" sz="500" dirty="0"/>
              <a:t>L Bus.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F10B9DF-ACEE-4E74-AEFA-ADA4E4512252}"/>
              </a:ext>
            </a:extLst>
          </p:cNvPr>
          <p:cNvSpPr txBox="1"/>
          <p:nvPr/>
        </p:nvSpPr>
        <p:spPr>
          <a:xfrm>
            <a:off x="1364011" y="3356657"/>
            <a:ext cx="564257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Attach RAM /ROM to </a:t>
            </a:r>
          </a:p>
          <a:p>
            <a:r>
              <a:rPr lang="en-GB" sz="500" dirty="0"/>
              <a:t>R Bus so they can </a:t>
            </a:r>
          </a:p>
          <a:p>
            <a:r>
              <a:rPr lang="en-GB" sz="500" dirty="0"/>
              <a:t>participate in ALU </a:t>
            </a:r>
          </a:p>
          <a:p>
            <a:r>
              <a:rPr lang="en-GB" sz="500" dirty="0"/>
              <a:t>as other side from </a:t>
            </a:r>
          </a:p>
          <a:p>
            <a:r>
              <a:rPr lang="en-GB" sz="500" dirty="0"/>
              <a:t>the other registers </a:t>
            </a:r>
          </a:p>
          <a:p>
            <a:r>
              <a:rPr lang="en-GB" sz="500" dirty="0"/>
              <a:t>Or UART.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E0E74-70AB-45AD-A3E0-96564CBBFF24}"/>
              </a:ext>
            </a:extLst>
          </p:cNvPr>
          <p:cNvSpPr/>
          <p:nvPr/>
        </p:nvSpPr>
        <p:spPr>
          <a:xfrm>
            <a:off x="10027863" y="1368719"/>
            <a:ext cx="521281" cy="29164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849D1-B19A-45F5-AE92-4133F1D4D961}"/>
              </a:ext>
            </a:extLst>
          </p:cNvPr>
          <p:cNvSpPr txBox="1"/>
          <p:nvPr/>
        </p:nvSpPr>
        <p:spPr>
          <a:xfrm>
            <a:off x="10220183" y="2252120"/>
            <a:ext cx="10740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/>
              <a:t>ALU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44BD-6C9E-4218-9BBD-B77BDF24A3F6}"/>
              </a:ext>
            </a:extLst>
          </p:cNvPr>
          <p:cNvSpPr txBox="1"/>
          <p:nvPr/>
        </p:nvSpPr>
        <p:spPr>
          <a:xfrm>
            <a:off x="10088188" y="1591218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B29B0-B7E2-431C-B058-AD7E6D5F986C}"/>
              </a:ext>
            </a:extLst>
          </p:cNvPr>
          <p:cNvSpPr txBox="1"/>
          <p:nvPr/>
        </p:nvSpPr>
        <p:spPr>
          <a:xfrm>
            <a:off x="10088188" y="3963982"/>
            <a:ext cx="3526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686A7-1F3C-416F-986A-30DF69EE399B}"/>
              </a:ext>
            </a:extLst>
          </p:cNvPr>
          <p:cNvSpPr txBox="1"/>
          <p:nvPr/>
        </p:nvSpPr>
        <p:spPr>
          <a:xfrm>
            <a:off x="10349921" y="2754676"/>
            <a:ext cx="161903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Result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44C763-B61B-4072-BE7C-5EAE7DC25A46}"/>
              </a:ext>
            </a:extLst>
          </p:cNvPr>
          <p:cNvSpPr/>
          <p:nvPr/>
        </p:nvSpPr>
        <p:spPr>
          <a:xfrm>
            <a:off x="2452567" y="1595957"/>
            <a:ext cx="258084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L Bus</a:t>
            </a:r>
            <a:endParaRPr lang="en-GB" sz="1200" b="1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92AE77-FF58-45F6-8FB9-19BEAB92291A}"/>
              </a:ext>
            </a:extLst>
          </p:cNvPr>
          <p:cNvSpPr/>
          <p:nvPr/>
        </p:nvSpPr>
        <p:spPr>
          <a:xfrm>
            <a:off x="1929933" y="3993669"/>
            <a:ext cx="267702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 Bus</a:t>
            </a:r>
            <a:endParaRPr lang="en-GB" sz="1200" b="1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2D41067-558D-4281-AC80-FB3F805105E9}"/>
              </a:ext>
            </a:extLst>
          </p:cNvPr>
          <p:cNvSpPr/>
          <p:nvPr/>
        </p:nvSpPr>
        <p:spPr>
          <a:xfrm>
            <a:off x="3370051" y="715146"/>
            <a:ext cx="397545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ALU Result Bus</a:t>
            </a:r>
            <a:endParaRPr lang="en-GB" sz="1200" b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C9B9E3-C732-4EF5-81F4-F55D8808E933}"/>
              </a:ext>
            </a:extLst>
          </p:cNvPr>
          <p:cNvSpPr/>
          <p:nvPr/>
        </p:nvSpPr>
        <p:spPr>
          <a:xfrm>
            <a:off x="1880586" y="5182927"/>
            <a:ext cx="387927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Hi</a:t>
            </a:r>
            <a:endParaRPr lang="en-GB" sz="1200" b="1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0B6E9E25-E716-4FE5-97F9-DC603D60912E}"/>
              </a:ext>
            </a:extLst>
          </p:cNvPr>
          <p:cNvSpPr/>
          <p:nvPr/>
        </p:nvSpPr>
        <p:spPr>
          <a:xfrm>
            <a:off x="1880586" y="5520134"/>
            <a:ext cx="39433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Lo</a:t>
            </a:r>
            <a:endParaRPr lang="en-GB" sz="1200" b="1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7A96AE8-535A-4C25-AFAA-813FBEFD2C0E}"/>
              </a:ext>
            </a:extLst>
          </p:cNvPr>
          <p:cNvSpPr/>
          <p:nvPr/>
        </p:nvSpPr>
        <p:spPr>
          <a:xfrm>
            <a:off x="1092683" y="5367673"/>
            <a:ext cx="503343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500" b="1" dirty="0"/>
              <a:t>Address Bus (A/16)</a:t>
            </a:r>
            <a:endParaRPr lang="en-GB" sz="1200" b="1" dirty="0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86AF5FC-5D5E-42C2-A500-DD5BEE547940}"/>
              </a:ext>
            </a:extLst>
          </p:cNvPr>
          <p:cNvGrpSpPr/>
          <p:nvPr/>
        </p:nvGrpSpPr>
        <p:grpSpPr>
          <a:xfrm>
            <a:off x="2414450" y="2620192"/>
            <a:ext cx="746096" cy="184666"/>
            <a:chOff x="1631924" y="2455092"/>
            <a:chExt cx="180305" cy="184666"/>
          </a:xfrm>
        </p:grpSpPr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064929AE-D691-448F-B0E9-36B5EEB230B7}"/>
                </a:ext>
              </a:extLst>
            </p:cNvPr>
            <p:cNvSpPr/>
            <p:nvPr/>
          </p:nvSpPr>
          <p:spPr>
            <a:xfrm>
              <a:off x="1631924" y="2455092"/>
              <a:ext cx="180305" cy="184666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24490AB-54C2-41B7-B43D-E1AA32A2396F}"/>
                </a:ext>
              </a:extLst>
            </p:cNvPr>
            <p:cNvSpPr/>
            <p:nvPr/>
          </p:nvSpPr>
          <p:spPr>
            <a:xfrm>
              <a:off x="1701250" y="2511740"/>
              <a:ext cx="62265" cy="615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GB" sz="400" dirty="0"/>
                <a:t>A/16</a:t>
              </a:r>
              <a:endParaRPr lang="en-GB" sz="1100" dirty="0"/>
            </a:p>
          </p:txBody>
        </p:sp>
      </p:grp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3C9F6AA-BF37-4280-9CE7-132543C32A02}"/>
              </a:ext>
            </a:extLst>
          </p:cNvPr>
          <p:cNvSpPr/>
          <p:nvPr/>
        </p:nvSpPr>
        <p:spPr>
          <a:xfrm>
            <a:off x="5149198" y="2358691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D08B8D-954A-4025-8702-4B4AD1305918}"/>
              </a:ext>
            </a:extLst>
          </p:cNvPr>
          <p:cNvSpPr txBox="1"/>
          <p:nvPr/>
        </p:nvSpPr>
        <p:spPr>
          <a:xfrm>
            <a:off x="5178618" y="2977729"/>
            <a:ext cx="24365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b="1" dirty="0" err="1"/>
              <a:t>PCHITmp</a:t>
            </a:r>
            <a:endParaRPr lang="en-GB" sz="500" b="1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EA1A258-0CE8-41E4-86C1-7D06F5540885}"/>
              </a:ext>
            </a:extLst>
          </p:cNvPr>
          <p:cNvSpPr txBox="1"/>
          <p:nvPr/>
        </p:nvSpPr>
        <p:spPr>
          <a:xfrm>
            <a:off x="5381665" y="2482344"/>
            <a:ext cx="43282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Q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3EEBCF8-DACF-4E35-901F-AEB2B09158B5}"/>
              </a:ext>
            </a:extLst>
          </p:cNvPr>
          <p:cNvGrpSpPr/>
          <p:nvPr/>
        </p:nvGrpSpPr>
        <p:grpSpPr>
          <a:xfrm>
            <a:off x="5171283" y="2395641"/>
            <a:ext cx="97784" cy="345476"/>
            <a:chOff x="5771883" y="2043597"/>
            <a:chExt cx="267163" cy="345476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0DB041-CE9D-4203-A588-11CA0C0C96D4}"/>
                </a:ext>
              </a:extLst>
            </p:cNvPr>
            <p:cNvSpPr txBox="1"/>
            <p:nvPr/>
          </p:nvSpPr>
          <p:spPr>
            <a:xfrm>
              <a:off x="5854544" y="2145070"/>
              <a:ext cx="10949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D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A822E78-E2F3-4126-956D-ADA2B6F1BFCB}"/>
                </a:ext>
              </a:extLst>
            </p:cNvPr>
            <p:cNvSpPr txBox="1"/>
            <p:nvPr/>
          </p:nvSpPr>
          <p:spPr>
            <a:xfrm>
              <a:off x="5771883" y="2312129"/>
              <a:ext cx="267163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_en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C818130-2887-49EB-B3BF-5268CC1EB40B}"/>
                </a:ext>
              </a:extLst>
            </p:cNvPr>
            <p:cNvSpPr txBox="1"/>
            <p:nvPr/>
          </p:nvSpPr>
          <p:spPr>
            <a:xfrm>
              <a:off x="5847853" y="2043597"/>
              <a:ext cx="18394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CP</a:t>
              </a:r>
            </a:p>
          </p:txBody>
        </p:sp>
      </p:grpSp>
      <p:sp>
        <p:nvSpPr>
          <p:cNvPr id="255" name="Arrow: Down 254">
            <a:extLst>
              <a:ext uri="{FF2B5EF4-FFF2-40B4-BE49-F238E27FC236}">
                <a16:creationId xmlns:a16="http://schemas.microsoft.com/office/drawing/2014/main" id="{6B7543FB-F47C-448C-860F-96135CFD215E}"/>
              </a:ext>
            </a:extLst>
          </p:cNvPr>
          <p:cNvSpPr/>
          <p:nvPr/>
        </p:nvSpPr>
        <p:spPr>
          <a:xfrm rot="5400000" flipV="1">
            <a:off x="5479576" y="2442933"/>
            <a:ext cx="105164" cy="172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FDBD168-129A-4DF3-A204-826C241F7E76}"/>
              </a:ext>
            </a:extLst>
          </p:cNvPr>
          <p:cNvGrpSpPr/>
          <p:nvPr/>
        </p:nvGrpSpPr>
        <p:grpSpPr>
          <a:xfrm>
            <a:off x="4143187" y="2027355"/>
            <a:ext cx="296466" cy="169277"/>
            <a:chOff x="5109552" y="2074509"/>
            <a:chExt cx="365379" cy="169277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56C62FE-D805-4A82-8932-2D4D436FD78B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8BE90D7-1689-4954-B0BB-8D1EE7D708A0}"/>
                </a:ext>
              </a:extLst>
            </p:cNvPr>
            <p:cNvSpPr txBox="1"/>
            <p:nvPr/>
          </p:nvSpPr>
          <p:spPr>
            <a:xfrm>
              <a:off x="5160729" y="2113447"/>
              <a:ext cx="28646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07DE092-7BE3-429C-A362-F6ABB1488E7A}"/>
              </a:ext>
            </a:extLst>
          </p:cNvPr>
          <p:cNvGrpSpPr/>
          <p:nvPr/>
        </p:nvGrpSpPr>
        <p:grpSpPr>
          <a:xfrm>
            <a:off x="3371564" y="2020625"/>
            <a:ext cx="296466" cy="169277"/>
            <a:chOff x="5109552" y="2074509"/>
            <a:chExt cx="365379" cy="1692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44337E0-5172-4D9D-98D1-43CE4C1A4D69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03AB70C-83F6-43FF-BED0-32C5A6F0FAF2}"/>
                </a:ext>
              </a:extLst>
            </p:cNvPr>
            <p:cNvSpPr txBox="1"/>
            <p:nvPr/>
          </p:nvSpPr>
          <p:spPr>
            <a:xfrm>
              <a:off x="5150296" y="2113447"/>
              <a:ext cx="304245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 I </a:t>
              </a:r>
            </a:p>
          </p:txBody>
        </p:sp>
      </p:grpSp>
      <p:sp>
        <p:nvSpPr>
          <p:cNvPr id="266" name="Arrow: Down 265">
            <a:extLst>
              <a:ext uri="{FF2B5EF4-FFF2-40B4-BE49-F238E27FC236}">
                <a16:creationId xmlns:a16="http://schemas.microsoft.com/office/drawing/2014/main" id="{079B2E6B-2443-43B6-A496-08054BE45778}"/>
              </a:ext>
            </a:extLst>
          </p:cNvPr>
          <p:cNvSpPr/>
          <p:nvPr/>
        </p:nvSpPr>
        <p:spPr>
          <a:xfrm rot="10800000" flipV="1">
            <a:off x="3485581" y="219125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69" name="Arrow: Down 268">
            <a:extLst>
              <a:ext uri="{FF2B5EF4-FFF2-40B4-BE49-F238E27FC236}">
                <a16:creationId xmlns:a16="http://schemas.microsoft.com/office/drawing/2014/main" id="{084459A5-1FD2-4BC6-9670-C753344FAE4E}"/>
              </a:ext>
            </a:extLst>
          </p:cNvPr>
          <p:cNvSpPr/>
          <p:nvPr/>
        </p:nvSpPr>
        <p:spPr>
          <a:xfrm rot="10800000" flipV="1">
            <a:off x="4260045" y="2196039"/>
            <a:ext cx="83526" cy="65815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DACF784-B0AA-4578-8846-8C82EBF0C6AB}"/>
              </a:ext>
            </a:extLst>
          </p:cNvPr>
          <p:cNvSpPr txBox="1"/>
          <p:nvPr/>
        </p:nvSpPr>
        <p:spPr>
          <a:xfrm>
            <a:off x="3905925" y="3257325"/>
            <a:ext cx="98538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Buffer isolation needed to prevent writes and reads from  UART on one bus leaking over to the other bus.</a:t>
            </a:r>
            <a:br>
              <a:rPr lang="en-GB" sz="500" dirty="0"/>
            </a:br>
            <a:r>
              <a:rPr lang="en-GB" sz="500" dirty="0"/>
              <a:t> </a:t>
            </a:r>
          </a:p>
          <a:p>
            <a:r>
              <a:rPr lang="en-GB" sz="500" dirty="0"/>
              <a:t>Buffer I _oe = wr</a:t>
            </a:r>
            <a:br>
              <a:rPr lang="en-GB" sz="500" dirty="0"/>
            </a:br>
            <a:r>
              <a:rPr lang="en-GB" sz="500" dirty="0"/>
              <a:t>Buffer O  _oe = _rd</a:t>
            </a:r>
            <a:br>
              <a:rPr lang="en-GB" sz="500" dirty="0"/>
            </a:br>
            <a:br>
              <a:rPr lang="en-GB" sz="500" dirty="0"/>
            </a:br>
            <a:r>
              <a:rPr lang="en-GB" sz="500" dirty="0"/>
              <a:t>(wr is +</a:t>
            </a:r>
            <a:r>
              <a:rPr lang="en-GB" sz="500" dirty="0" err="1"/>
              <a:t>ve</a:t>
            </a:r>
            <a:r>
              <a:rPr lang="en-GB" sz="500" dirty="0"/>
              <a:t> edge latch)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CDBFAA5D-88A7-4803-8831-B065EF7AC8A0}"/>
              </a:ext>
            </a:extLst>
          </p:cNvPr>
          <p:cNvSpPr txBox="1"/>
          <p:nvPr/>
        </p:nvSpPr>
        <p:spPr>
          <a:xfrm>
            <a:off x="2525212" y="1705874"/>
            <a:ext cx="957068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500" dirty="0"/>
              <a:t>RAM isolation from result bus to avoid read  / write or RAM leaking between Result Bus and R Bus.</a:t>
            </a:r>
          </a:p>
          <a:p>
            <a:endParaRPr lang="en-GB" sz="500" dirty="0"/>
          </a:p>
          <a:p>
            <a:r>
              <a:rPr lang="en-GB" sz="500" dirty="0"/>
              <a:t>Buffer I _oe = _wr</a:t>
            </a:r>
          </a:p>
          <a:p>
            <a:r>
              <a:rPr lang="en-GB" sz="500" dirty="0"/>
              <a:t>Buffer O _oe = _RAM _oe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CEC8A55A-D5BC-418A-A33E-D73C3ED622FA}"/>
              </a:ext>
            </a:extLst>
          </p:cNvPr>
          <p:cNvSpPr txBox="1"/>
          <p:nvPr/>
        </p:nvSpPr>
        <p:spPr>
          <a:xfrm>
            <a:off x="8924409" y="3234354"/>
            <a:ext cx="631583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Register file is a general </a:t>
            </a:r>
          </a:p>
          <a:p>
            <a:r>
              <a:rPr lang="en-GB" sz="500" dirty="0"/>
              <a:t>purpose register set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DD81BC24-EF1C-4564-A349-6F67C25C4377}"/>
              </a:ext>
            </a:extLst>
          </p:cNvPr>
          <p:cNvSpPr txBox="1"/>
          <p:nvPr/>
        </p:nvSpPr>
        <p:spPr>
          <a:xfrm>
            <a:off x="6517000" y="2395462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55BB8A3-1178-48C4-89CD-7F374397C944}"/>
              </a:ext>
            </a:extLst>
          </p:cNvPr>
          <p:cNvSpPr txBox="1"/>
          <p:nvPr/>
        </p:nvSpPr>
        <p:spPr>
          <a:xfrm>
            <a:off x="5767701" y="2395463"/>
            <a:ext cx="12182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_MR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227EAB0E-6D44-4F37-B32B-F1C4B6EC5A2A}"/>
              </a:ext>
            </a:extLst>
          </p:cNvPr>
          <p:cNvSpPr/>
          <p:nvPr/>
        </p:nvSpPr>
        <p:spPr>
          <a:xfrm>
            <a:off x="1146769" y="2698596"/>
            <a:ext cx="65419" cy="8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89" name="Arrow: Down 288">
            <a:extLst>
              <a:ext uri="{FF2B5EF4-FFF2-40B4-BE49-F238E27FC236}">
                <a16:creationId xmlns:a16="http://schemas.microsoft.com/office/drawing/2014/main" id="{31ABE09E-5F1E-4108-8416-984EAAF0D81D}"/>
              </a:ext>
            </a:extLst>
          </p:cNvPr>
          <p:cNvSpPr/>
          <p:nvPr/>
        </p:nvSpPr>
        <p:spPr>
          <a:xfrm>
            <a:off x="2522989" y="4862437"/>
            <a:ext cx="92361" cy="33235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290" name="Arrow: Down 289">
            <a:extLst>
              <a:ext uri="{FF2B5EF4-FFF2-40B4-BE49-F238E27FC236}">
                <a16:creationId xmlns:a16="http://schemas.microsoft.com/office/drawing/2014/main" id="{2DADE6F9-DBA3-4287-8975-91A0A72CAEB6}"/>
              </a:ext>
            </a:extLst>
          </p:cNvPr>
          <p:cNvSpPr/>
          <p:nvPr/>
        </p:nvSpPr>
        <p:spPr>
          <a:xfrm>
            <a:off x="2921407" y="4855780"/>
            <a:ext cx="92361" cy="65429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B06F03C-0A82-4374-9002-95C54ADC43E7}"/>
              </a:ext>
            </a:extLst>
          </p:cNvPr>
          <p:cNvGrpSpPr/>
          <p:nvPr/>
        </p:nvGrpSpPr>
        <p:grpSpPr>
          <a:xfrm>
            <a:off x="2445116" y="4707617"/>
            <a:ext cx="296466" cy="169277"/>
            <a:chOff x="5109552" y="2074509"/>
            <a:chExt cx="365379" cy="1692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3433688-9D27-4187-9CC0-3994E48F7FB4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D625DD9E-0ADC-4E0F-9D70-B51B89EB3A8F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CE2C5AE-63B5-4749-94E1-5EADB29E4D07}"/>
              </a:ext>
            </a:extLst>
          </p:cNvPr>
          <p:cNvGrpSpPr/>
          <p:nvPr/>
        </p:nvGrpSpPr>
        <p:grpSpPr>
          <a:xfrm>
            <a:off x="2841188" y="4710879"/>
            <a:ext cx="296466" cy="169277"/>
            <a:chOff x="5109552" y="2074509"/>
            <a:chExt cx="365379" cy="169277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752AA861-26BF-4DA4-967D-D8EF7A23EBBA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043B2C-AFBD-4C8C-8E5E-53BE2100ADB2}"/>
                </a:ext>
              </a:extLst>
            </p:cNvPr>
            <p:cNvSpPr txBox="1"/>
            <p:nvPr/>
          </p:nvSpPr>
          <p:spPr>
            <a:xfrm>
              <a:off x="5176380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D75E5D-91CA-4AD8-8091-A0A01C4CEC90}"/>
              </a:ext>
            </a:extLst>
          </p:cNvPr>
          <p:cNvGrpSpPr/>
          <p:nvPr/>
        </p:nvGrpSpPr>
        <p:grpSpPr>
          <a:xfrm>
            <a:off x="2190251" y="3555363"/>
            <a:ext cx="296466" cy="169277"/>
            <a:chOff x="5109552" y="2074509"/>
            <a:chExt cx="365379" cy="169277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5109552" y="2074509"/>
              <a:ext cx="365379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5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5134643" y="2113447"/>
              <a:ext cx="248927" cy="769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500" dirty="0"/>
                <a:t>BUFFER</a:t>
              </a:r>
            </a:p>
          </p:txBody>
        </p:sp>
      </p:grpSp>
      <p:sp>
        <p:nvSpPr>
          <p:cNvPr id="300" name="Arrow: Down 299">
            <a:extLst>
              <a:ext uri="{FF2B5EF4-FFF2-40B4-BE49-F238E27FC236}">
                <a16:creationId xmlns:a16="http://schemas.microsoft.com/office/drawing/2014/main" id="{0D9045D1-4B84-4665-900F-E5B1AA8BFFFA}"/>
              </a:ext>
            </a:extLst>
          </p:cNvPr>
          <p:cNvSpPr/>
          <p:nvPr/>
        </p:nvSpPr>
        <p:spPr>
          <a:xfrm>
            <a:off x="2296347" y="3729429"/>
            <a:ext cx="86122" cy="238865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01" name="Arrow: Bent-Up 300">
            <a:extLst>
              <a:ext uri="{FF2B5EF4-FFF2-40B4-BE49-F238E27FC236}">
                <a16:creationId xmlns:a16="http://schemas.microsoft.com/office/drawing/2014/main" id="{A391AA02-A40F-44E9-AF9D-00BA6897F2C0}"/>
              </a:ext>
            </a:extLst>
          </p:cNvPr>
          <p:cNvSpPr/>
          <p:nvPr/>
        </p:nvSpPr>
        <p:spPr>
          <a:xfrm rot="10800000" flipH="1">
            <a:off x="2217563" y="2782179"/>
            <a:ext cx="172302" cy="758726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72AC5C-4583-4754-AB25-9214D0AE78D2}"/>
              </a:ext>
            </a:extLst>
          </p:cNvPr>
          <p:cNvSpPr txBox="1"/>
          <p:nvPr/>
        </p:nvSpPr>
        <p:spPr>
          <a:xfrm>
            <a:off x="2123198" y="3401951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C3E9E878-748B-4296-AAA0-E3A526FE6781}"/>
              </a:ext>
            </a:extLst>
          </p:cNvPr>
          <p:cNvSpPr txBox="1"/>
          <p:nvPr/>
        </p:nvSpPr>
        <p:spPr>
          <a:xfrm>
            <a:off x="3010047" y="4531060"/>
            <a:ext cx="179938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D[7:0]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CD0C75B-A5C4-495D-AAD9-E55FA3BA887E}"/>
              </a:ext>
            </a:extLst>
          </p:cNvPr>
          <p:cNvSpPr txBox="1"/>
          <p:nvPr/>
        </p:nvSpPr>
        <p:spPr>
          <a:xfrm>
            <a:off x="2340672" y="4517995"/>
            <a:ext cx="223606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>
                <a:solidFill>
                  <a:schemeClr val="accent1">
                    <a:lumMod val="75000"/>
                  </a:schemeClr>
                </a:solidFill>
              </a:rPr>
              <a:t>D[15:8]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A925DAC-24DB-42B5-991D-494DD657D01C}"/>
              </a:ext>
            </a:extLst>
          </p:cNvPr>
          <p:cNvSpPr/>
          <p:nvPr/>
        </p:nvSpPr>
        <p:spPr>
          <a:xfrm>
            <a:off x="3125392" y="4207542"/>
            <a:ext cx="45719" cy="60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C3602306-716D-4F74-894E-FCC227E448ED}"/>
              </a:ext>
            </a:extLst>
          </p:cNvPr>
          <p:cNvSpPr/>
          <p:nvPr/>
        </p:nvSpPr>
        <p:spPr>
          <a:xfrm>
            <a:off x="2355452" y="3220108"/>
            <a:ext cx="54179" cy="4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9A18FFE-F5E2-4C8F-8858-DC3FD32CA2F8}"/>
              </a:ext>
            </a:extLst>
          </p:cNvPr>
          <p:cNvSpPr txBox="1"/>
          <p:nvPr/>
        </p:nvSpPr>
        <p:spPr>
          <a:xfrm>
            <a:off x="1941708" y="2586916"/>
            <a:ext cx="262633" cy="769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500" dirty="0"/>
              <a:t>D[23:16]</a:t>
            </a:r>
          </a:p>
        </p:txBody>
      </p:sp>
      <p:sp>
        <p:nvSpPr>
          <p:cNvPr id="313" name="Arrow: Bent-Up 312">
            <a:extLst>
              <a:ext uri="{FF2B5EF4-FFF2-40B4-BE49-F238E27FC236}">
                <a16:creationId xmlns:a16="http://schemas.microsoft.com/office/drawing/2014/main" id="{8D118E03-DB2B-4557-90CB-D79FFF97EB8D}"/>
              </a:ext>
            </a:extLst>
          </p:cNvPr>
          <p:cNvSpPr/>
          <p:nvPr/>
        </p:nvSpPr>
        <p:spPr>
          <a:xfrm rot="10800000" flipH="1" flipV="1">
            <a:off x="2218240" y="2368690"/>
            <a:ext cx="154140" cy="297401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66A5347E-2DB5-4006-8739-B5CE796E9C19}"/>
              </a:ext>
            </a:extLst>
          </p:cNvPr>
          <p:cNvSpPr/>
          <p:nvPr/>
        </p:nvSpPr>
        <p:spPr>
          <a:xfrm>
            <a:off x="2280472" y="2291420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6F889DF-227E-472E-B63E-8274626856B6}"/>
              </a:ext>
            </a:extLst>
          </p:cNvPr>
          <p:cNvSpPr txBox="1"/>
          <p:nvPr/>
        </p:nvSpPr>
        <p:spPr>
          <a:xfrm>
            <a:off x="3957744" y="2390174"/>
            <a:ext cx="112210" cy="3847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</a:t>
            </a:r>
            <a:r>
              <a:rPr lang="en-GB" sz="500" dirty="0" err="1"/>
              <a:t>txe</a:t>
            </a:r>
            <a:endParaRPr lang="en-GB" sz="500" dirty="0"/>
          </a:p>
          <a:p>
            <a:r>
              <a:rPr lang="en-GB" sz="500" dirty="0"/>
              <a:t>_</a:t>
            </a:r>
            <a:r>
              <a:rPr lang="en-GB" sz="500" dirty="0" err="1"/>
              <a:t>rxf</a:t>
            </a:r>
            <a:endParaRPr lang="en-GB" sz="500" dirty="0"/>
          </a:p>
          <a:p>
            <a:endParaRPr lang="en-GB" sz="500" dirty="0"/>
          </a:p>
          <a:p>
            <a:r>
              <a:rPr lang="en-GB" sz="500" dirty="0"/>
              <a:t>wr</a:t>
            </a:r>
          </a:p>
          <a:p>
            <a:r>
              <a:rPr lang="en-GB" sz="500" dirty="0"/>
              <a:t>_rd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1457E78-C99B-449E-AE09-FAC6B59886FD}"/>
              </a:ext>
            </a:extLst>
          </p:cNvPr>
          <p:cNvSpPr txBox="1"/>
          <p:nvPr/>
        </p:nvSpPr>
        <p:spPr>
          <a:xfrm>
            <a:off x="3193697" y="2396234"/>
            <a:ext cx="10099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_wr</a:t>
            </a:r>
          </a:p>
          <a:p>
            <a:r>
              <a:rPr lang="en-GB" sz="500" dirty="0"/>
              <a:t>_oe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7B56701B-9736-4FCC-8ABC-6857EE767BB7}"/>
              </a:ext>
            </a:extLst>
          </p:cNvPr>
          <p:cNvSpPr/>
          <p:nvPr/>
        </p:nvSpPr>
        <p:spPr>
          <a:xfrm>
            <a:off x="3732289" y="2177279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19" name="Arrow: Bent-Up 318">
            <a:extLst>
              <a:ext uri="{FF2B5EF4-FFF2-40B4-BE49-F238E27FC236}">
                <a16:creationId xmlns:a16="http://schemas.microsoft.com/office/drawing/2014/main" id="{BC2990DB-7D35-4834-8C16-B92D78DF7913}"/>
              </a:ext>
            </a:extLst>
          </p:cNvPr>
          <p:cNvSpPr/>
          <p:nvPr/>
        </p:nvSpPr>
        <p:spPr>
          <a:xfrm rot="10800000" flipH="1" flipV="1">
            <a:off x="11309056" y="3506556"/>
            <a:ext cx="140703" cy="223882"/>
          </a:xfrm>
          <a:prstGeom prst="bentUpArrow">
            <a:avLst>
              <a:gd name="adj1" fmla="val 34213"/>
              <a:gd name="adj2" fmla="val 25000"/>
              <a:gd name="adj3" fmla="val 25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CB7106D8-4442-483F-A9E1-DFFB28C87831}"/>
              </a:ext>
            </a:extLst>
          </p:cNvPr>
          <p:cNvSpPr/>
          <p:nvPr/>
        </p:nvSpPr>
        <p:spPr>
          <a:xfrm>
            <a:off x="11385937" y="3401951"/>
            <a:ext cx="351058" cy="615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400" b="1" dirty="0"/>
              <a:t>CONTROL LOGIC</a:t>
            </a:r>
            <a:endParaRPr lang="en-GB" sz="1100" b="1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A981B5-B04F-4C69-83B8-3425073B398A}"/>
              </a:ext>
            </a:extLst>
          </p:cNvPr>
          <p:cNvSpPr/>
          <p:nvPr/>
        </p:nvSpPr>
        <p:spPr>
          <a:xfrm>
            <a:off x="11012289" y="3344725"/>
            <a:ext cx="296466" cy="830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D565DEA-D500-4EAB-B9F7-04E95A7831B3}"/>
              </a:ext>
            </a:extLst>
          </p:cNvPr>
          <p:cNvSpPr txBox="1"/>
          <p:nvPr/>
        </p:nvSpPr>
        <p:spPr>
          <a:xfrm>
            <a:off x="11084933" y="3974038"/>
            <a:ext cx="165110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br>
              <a:rPr lang="en-GB" sz="500" b="1" dirty="0"/>
            </a:br>
            <a:r>
              <a:rPr lang="en-GB" sz="500" b="1" dirty="0"/>
              <a:t>FLAGS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953D8F9-76CD-4D9D-BCF0-0A175ABFCA29}"/>
              </a:ext>
            </a:extLst>
          </p:cNvPr>
          <p:cNvSpPr txBox="1"/>
          <p:nvPr/>
        </p:nvSpPr>
        <p:spPr>
          <a:xfrm>
            <a:off x="10444802" y="3397451"/>
            <a:ext cx="88166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 </a:t>
            </a:r>
          </a:p>
        </p:txBody>
      </p:sp>
      <p:sp>
        <p:nvSpPr>
          <p:cNvPr id="326" name="Arrow: Down 325">
            <a:extLst>
              <a:ext uri="{FF2B5EF4-FFF2-40B4-BE49-F238E27FC236}">
                <a16:creationId xmlns:a16="http://schemas.microsoft.com/office/drawing/2014/main" id="{A790E67E-C53F-4F55-9825-DE4B92F079BF}"/>
              </a:ext>
            </a:extLst>
          </p:cNvPr>
          <p:cNvSpPr/>
          <p:nvPr/>
        </p:nvSpPr>
        <p:spPr>
          <a:xfrm rot="5400000" flipV="1">
            <a:off x="10727549" y="3491275"/>
            <a:ext cx="88594" cy="44853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5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B235557C-B5EF-4D77-92B7-EA2A160B7EAB}"/>
              </a:ext>
            </a:extLst>
          </p:cNvPr>
          <p:cNvSpPr txBox="1"/>
          <p:nvPr/>
        </p:nvSpPr>
        <p:spPr>
          <a:xfrm>
            <a:off x="11174939" y="3378116"/>
            <a:ext cx="7540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endParaRPr lang="en-GB" sz="500" dirty="0"/>
          </a:p>
          <a:p>
            <a:pPr algn="r"/>
            <a:r>
              <a:rPr lang="en-GB" sz="500" dirty="0"/>
              <a:t>C</a:t>
            </a:r>
          </a:p>
          <a:p>
            <a:pPr algn="r"/>
            <a:r>
              <a:rPr lang="en-GB" sz="500" dirty="0"/>
              <a:t>Z</a:t>
            </a:r>
          </a:p>
          <a:p>
            <a:pPr algn="r"/>
            <a:r>
              <a:rPr lang="en-GB" sz="500" dirty="0"/>
              <a:t>O</a:t>
            </a:r>
          </a:p>
          <a:p>
            <a:pPr algn="r"/>
            <a:r>
              <a:rPr lang="en-GB" sz="500" dirty="0"/>
              <a:t>GT</a:t>
            </a:r>
          </a:p>
          <a:p>
            <a:pPr algn="r"/>
            <a:r>
              <a:rPr lang="en-GB" sz="500" dirty="0"/>
              <a:t>LT</a:t>
            </a:r>
          </a:p>
          <a:p>
            <a:pPr algn="r"/>
            <a:r>
              <a:rPr lang="en-GB" sz="500" dirty="0"/>
              <a:t>EQ</a:t>
            </a:r>
          </a:p>
          <a:p>
            <a:pPr algn="r"/>
            <a:r>
              <a:rPr lang="en-GB" sz="500" dirty="0"/>
              <a:t>NE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4D7F39BF-3898-4714-8C01-F76912849A41}"/>
              </a:ext>
            </a:extLst>
          </p:cNvPr>
          <p:cNvSpPr txBox="1"/>
          <p:nvPr/>
        </p:nvSpPr>
        <p:spPr>
          <a:xfrm>
            <a:off x="11049903" y="3394216"/>
            <a:ext cx="6732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500" dirty="0"/>
              <a:t>CP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9EC0B-F730-4002-BD87-117A8B050BDC}"/>
              </a:ext>
            </a:extLst>
          </p:cNvPr>
          <p:cNvSpPr/>
          <p:nvPr/>
        </p:nvSpPr>
        <p:spPr>
          <a:xfrm>
            <a:off x="2406483" y="2678516"/>
            <a:ext cx="45719" cy="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25505B-6ECB-413F-8940-79B8DF9EF5F8}"/>
              </a:ext>
            </a:extLst>
          </p:cNvPr>
          <p:cNvCxnSpPr/>
          <p:nvPr/>
        </p:nvCxnSpPr>
        <p:spPr>
          <a:xfrm>
            <a:off x="2477453" y="262809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F2CA77D-024A-4EC2-8AB9-93C1EA97C56C}"/>
              </a:ext>
            </a:extLst>
          </p:cNvPr>
          <p:cNvCxnSpPr/>
          <p:nvPr/>
        </p:nvCxnSpPr>
        <p:spPr>
          <a:xfrm>
            <a:off x="2497455" y="2622371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53DAF60-F916-4074-8F6B-14C8AF654617}"/>
              </a:ext>
            </a:extLst>
          </p:cNvPr>
          <p:cNvCxnSpPr/>
          <p:nvPr/>
        </p:nvCxnSpPr>
        <p:spPr>
          <a:xfrm>
            <a:off x="2521270" y="2641404"/>
            <a:ext cx="0" cy="165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A7025-6944-4476-8827-0E31F424D954}"/>
              </a:ext>
            </a:extLst>
          </p:cNvPr>
          <p:cNvSpPr/>
          <p:nvPr/>
        </p:nvSpPr>
        <p:spPr>
          <a:xfrm>
            <a:off x="1441479" y="2702240"/>
            <a:ext cx="257650" cy="61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400" dirty="0"/>
              <a:t>A/16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4042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</a:t>
            </a:r>
            <a:r>
              <a:rPr lang="en-GB" sz="800" dirty="0"/>
              <a:t>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PCHITmp</a:t>
            </a:r>
            <a:r>
              <a:rPr lang="en-GB" sz="800" dirty="0"/>
              <a:t>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99617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19125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810458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20286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6480B-20EE-4A8B-A823-F64D53E6A95C}"/>
              </a:ext>
            </a:extLst>
          </p:cNvPr>
          <p:cNvSpPr/>
          <p:nvPr/>
        </p:nvSpPr>
        <p:spPr>
          <a:xfrm>
            <a:off x="48111" y="2785572"/>
            <a:ext cx="84670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Each PC =</a:t>
            </a:r>
          </a:p>
          <a:p>
            <a:r>
              <a:rPr lang="en-GB" sz="1000" dirty="0"/>
              <a:t>2x74HC163</a:t>
            </a:r>
          </a:p>
          <a:p>
            <a:endParaRPr lang="en-GB" sz="1000" dirty="0"/>
          </a:p>
          <a:p>
            <a:r>
              <a:rPr lang="en-GB" sz="1000" dirty="0"/>
              <a:t>Vs </a:t>
            </a:r>
          </a:p>
          <a:p>
            <a:endParaRPr lang="en-GB" sz="1000" dirty="0"/>
          </a:p>
          <a:p>
            <a:r>
              <a:rPr lang="en-GB" sz="1000" dirty="0"/>
              <a:t>2x74HCT193</a:t>
            </a:r>
          </a:p>
          <a:p>
            <a:r>
              <a:rPr lang="en-GB" sz="1000" dirty="0"/>
              <a:t>??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2E55C9C-32B1-4FF1-BF79-5E0F58840053}"/>
              </a:ext>
            </a:extLst>
          </p:cNvPr>
          <p:cNvCxnSpPr>
            <a:cxnSpLocks/>
          </p:cNvCxnSpPr>
          <p:nvPr/>
        </p:nvCxnSpPr>
        <p:spPr>
          <a:xfrm>
            <a:off x="1138985" y="3108287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122FFD7-4C58-4DA9-8EAA-D3A5CD22BDCE}"/>
              </a:ext>
            </a:extLst>
          </p:cNvPr>
          <p:cNvSpPr txBox="1"/>
          <p:nvPr/>
        </p:nvSpPr>
        <p:spPr>
          <a:xfrm>
            <a:off x="1053165" y="2895874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0BAD3AB-B6C7-4E52-AC70-49D8464E515F}"/>
              </a:ext>
            </a:extLst>
          </p:cNvPr>
          <p:cNvCxnSpPr>
            <a:cxnSpLocks/>
          </p:cNvCxnSpPr>
          <p:nvPr/>
        </p:nvCxnSpPr>
        <p:spPr>
          <a:xfrm flipH="1">
            <a:off x="2615034" y="31241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E6C26008-E6CF-410F-A8B5-1CF74C32FF59}"/>
              </a:ext>
            </a:extLst>
          </p:cNvPr>
          <p:cNvSpPr txBox="1"/>
          <p:nvPr/>
        </p:nvSpPr>
        <p:spPr>
          <a:xfrm flipH="1">
            <a:off x="2573124" y="291177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7DE80-14CE-4AEF-AD87-DF4FE1642FA0}"/>
              </a:ext>
            </a:extLst>
          </p:cNvPr>
          <p:cNvSpPr/>
          <p:nvPr/>
        </p:nvSpPr>
        <p:spPr>
          <a:xfrm>
            <a:off x="3450150" y="1038924"/>
            <a:ext cx="17491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SN74HCT74N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Needed for MR</a:t>
            </a:r>
          </a:p>
          <a:p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708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493167" y="1140023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792942" y="3377041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881610" y="5975143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608197" y="3443742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2914411" y="4177719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740944" y="5279487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824075" y="3405122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234835" y="3405122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8507" y="3863846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87597" y="3863846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819951" y="4475036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822124" y="547701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177675" y="4933760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362816" y="5706378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292504" y="5685760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571236" y="6206842"/>
            <a:ext cx="10505858" cy="1597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184074" y="5935740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581051" y="3633218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644662" y="2268550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844682" y="2234019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865551" y="255034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108714" y="232626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373886" y="2533547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443917" y="1140760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05162" y="3736645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448381" y="373664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291656" y="222923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35334" y="2194700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512545" y="251103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010738" y="233753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003889" y="206867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015623" y="2567634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003889" y="2298781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028993" y="635495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457412" y="55356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591886" y="580285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14713" y="5315996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37106" y="57280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04406" y="54793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979214" y="5657853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14713" y="5998440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385588" y="4853679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591886" y="512885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  <a:endCxn id="125" idx="2"/>
          </p:cNvCxnSpPr>
          <p:nvPr/>
        </p:nvCxnSpPr>
        <p:spPr>
          <a:xfrm flipH="1" flipV="1">
            <a:off x="8635372" y="2726474"/>
            <a:ext cx="19368" cy="34704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771406" y="545057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85" idx="2"/>
            <a:endCxn id="178" idx="1"/>
          </p:cNvCxnSpPr>
          <p:nvPr/>
        </p:nvCxnSpPr>
        <p:spPr>
          <a:xfrm>
            <a:off x="1988378" y="2765792"/>
            <a:ext cx="1783028" cy="2914149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494008" y="4398325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02116" y="3977477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694495" y="454541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471771" y="4814813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770108" y="4168963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521282" y="5027114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2997030" y="4979222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194976" y="5682224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28730" y="486730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257420" y="4411962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938356" y="6407226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806943" y="64072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-1284145" y="2638102"/>
            <a:ext cx="5734599" cy="1402844"/>
          </a:xfrm>
          <a:prstGeom prst="bentConnector3">
            <a:avLst>
              <a:gd name="adj1" fmla="val 103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259" y="1794363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V="1">
            <a:off x="5605380" y="4708071"/>
            <a:ext cx="2425848" cy="551837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04803" y="673139"/>
            <a:ext cx="866518" cy="570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825251" y="6425823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015108" y="6449169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506005" y="6403089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421388" y="5077525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348235" y="5165059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01646" y="5679083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021765" y="1109249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8647597" y="1098383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384669" y="737364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005362" y="118066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116255" y="114441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1977035" y="137301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005524" y="51196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161749" y="47222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1977197" y="70431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699272" y="244749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262208" y="970430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048316" y="1277575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962496" y="1065162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524364" y="128190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482454" y="1069496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505314" y="740889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471023" y="528476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870206" y="1841561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45232" y="1798989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480779" y="1806500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9966038" y="5430462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03471" y="590120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9920033" y="5708825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0981666" y="5859501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104409" y="5656398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132058" y="4627687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4960176" y="3589618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 REG Y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157331" y="378469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4961507" y="3403902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(4)REG X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165585" y="3622139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520106" y="3801808"/>
            <a:ext cx="3530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in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867403" y="444272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Y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210303" y="444653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X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507924" y="4265369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4961507" y="416427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8673945" y="664845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7904750" y="1461714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7511895" y="676275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40823" y="1473676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10092117" y="1065333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7630759" y="1116869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184732" y="395137"/>
            <a:ext cx="900670" cy="582152"/>
          </a:xfrm>
          <a:prstGeom prst="bentConnector3">
            <a:avLst>
              <a:gd name="adj1" fmla="val 287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7736685" y="683895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920033" y="49855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089181" y="1232977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  <a:stCxn id="245" idx="3"/>
            <a:endCxn id="290" idx="0"/>
          </p:cNvCxnSpPr>
          <p:nvPr/>
        </p:nvCxnSpPr>
        <p:spPr>
          <a:xfrm flipV="1">
            <a:off x="2406467" y="1140023"/>
            <a:ext cx="5352280" cy="1327703"/>
          </a:xfrm>
          <a:prstGeom prst="bentConnector4">
            <a:avLst>
              <a:gd name="adj1" fmla="val 22577"/>
              <a:gd name="adj2" fmla="val 117218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474871" y="2612589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LOW8</a:t>
            </a:r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AC7652D-820E-4D31-823B-A558E64E683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532" y="2759942"/>
            <a:ext cx="5963311" cy="928889"/>
          </a:xfrm>
          <a:prstGeom prst="bentConnector3">
            <a:avLst>
              <a:gd name="adj1" fmla="val 9968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5332FD-AA2A-4887-AE47-D68214E51339}"/>
              </a:ext>
            </a:extLst>
          </p:cNvPr>
          <p:cNvSpPr/>
          <p:nvPr/>
        </p:nvSpPr>
        <p:spPr>
          <a:xfrm>
            <a:off x="9250932" y="1031276"/>
            <a:ext cx="375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err="1"/>
              <a:t>Ov</a:t>
            </a:r>
            <a:endParaRPr lang="en-GB" sz="1000" dirty="0"/>
          </a:p>
          <a:p>
            <a:r>
              <a:rPr lang="en-GB" sz="1000" dirty="0"/>
              <a:t>Pull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1DD63-8778-48A5-A0B1-2D7BB669ADC8}"/>
              </a:ext>
            </a:extLst>
          </p:cNvPr>
          <p:cNvSpPr/>
          <p:nvPr/>
        </p:nvSpPr>
        <p:spPr>
          <a:xfrm>
            <a:off x="8305495" y="3075221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2B39AE3D-2EF4-45B6-87F8-F2952B0793D3}"/>
              </a:ext>
            </a:extLst>
          </p:cNvPr>
          <p:cNvCxnSpPr>
            <a:cxnSpLocks/>
          </p:cNvCxnSpPr>
          <p:nvPr/>
        </p:nvCxnSpPr>
        <p:spPr>
          <a:xfrm rot="5400000">
            <a:off x="6972616" y="1742369"/>
            <a:ext cx="678648" cy="2646865"/>
          </a:xfrm>
          <a:prstGeom prst="bentConnector3">
            <a:avLst>
              <a:gd name="adj1" fmla="val 28395"/>
            </a:avLst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683FA712-4681-41B7-A6D4-D208A5302FD7}"/>
              </a:ext>
            </a:extLst>
          </p:cNvPr>
          <p:cNvSpPr txBox="1"/>
          <p:nvPr/>
        </p:nvSpPr>
        <p:spPr>
          <a:xfrm>
            <a:off x="8236206" y="233205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0F3C0DD4-B1DF-4C24-B738-36B3FC8946EB}"/>
              </a:ext>
            </a:extLst>
          </p:cNvPr>
          <p:cNvSpPr/>
          <p:nvPr/>
        </p:nvSpPr>
        <p:spPr>
          <a:xfrm>
            <a:off x="4822966" y="268736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CCEC2CA5-453D-4072-A72F-62AFD710F20B}"/>
              </a:ext>
            </a:extLst>
          </p:cNvPr>
          <p:cNvCxnSpPr>
            <a:cxnSpLocks/>
            <a:stCxn id="245" idx="3"/>
            <a:endCxn id="242" idx="1"/>
          </p:cNvCxnSpPr>
          <p:nvPr/>
        </p:nvCxnSpPr>
        <p:spPr>
          <a:xfrm>
            <a:off x="2406467" y="2467726"/>
            <a:ext cx="2416499" cy="449004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10049599-0D88-4CCF-B0F3-60F1B028559A}"/>
              </a:ext>
            </a:extLst>
          </p:cNvPr>
          <p:cNvCxnSpPr>
            <a:cxnSpLocks/>
            <a:stCxn id="242" idx="3"/>
            <a:endCxn id="11" idx="0"/>
          </p:cNvCxnSpPr>
          <p:nvPr/>
        </p:nvCxnSpPr>
        <p:spPr>
          <a:xfrm>
            <a:off x="5546866" y="2916730"/>
            <a:ext cx="441641" cy="488392"/>
          </a:xfrm>
          <a:prstGeom prst="bentConnector2">
            <a:avLst/>
          </a:prstGeom>
          <a:ln w="508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7E071C74-9819-475A-9277-25EB96ACA719}"/>
              </a:ext>
            </a:extLst>
          </p:cNvPr>
          <p:cNvSpPr txBox="1"/>
          <p:nvPr/>
        </p:nvSpPr>
        <p:spPr>
          <a:xfrm>
            <a:off x="2160813" y="236000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63353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same as</a:t>
            </a:r>
            <a:br>
              <a:rPr lang="en-GB" sz="800" dirty="0"/>
            </a:br>
            <a:r>
              <a:rPr lang="en-GB" sz="800" dirty="0"/>
              <a:t>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41138" y="3831307"/>
            <a:ext cx="455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78551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929189" y="3888443"/>
            <a:ext cx="598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AL/AH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900640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98544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50459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49774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50947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49774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852284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911740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598572" y="2384033"/>
            <a:ext cx="122020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Equals, Overflow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519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291432" y="4088780"/>
            <a:ext cx="5757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8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25186" y="3273861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58449" y="3020568"/>
            <a:ext cx="1793896" cy="1358745"/>
          </a:xfrm>
          <a:prstGeom prst="bentConnector3">
            <a:avLst>
              <a:gd name="adj1" fmla="val 16838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 &lt;&lt; unless mux ROM/RAM into the </a:t>
            </a:r>
            <a:r>
              <a:rPr lang="en-GB" sz="1000" dirty="0" err="1"/>
              <a:t>alu</a:t>
            </a:r>
            <a:r>
              <a:rPr lang="en-GB" sz="1000" dirty="0"/>
              <a:t> </a:t>
            </a:r>
            <a:r>
              <a:rPr lang="en-GB" sz="1000" dirty="0" err="1"/>
              <a:t>inputsnote</a:t>
            </a:r>
            <a:endParaRPr lang="en-GB" sz="1000" dirty="0"/>
          </a:p>
          <a:p>
            <a:endParaRPr lang="en-GB" sz="1000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B7041C9-CDED-44B6-B8FF-14E267666C32}"/>
              </a:ext>
            </a:extLst>
          </p:cNvPr>
          <p:cNvGrpSpPr/>
          <p:nvPr/>
        </p:nvGrpSpPr>
        <p:grpSpPr>
          <a:xfrm>
            <a:off x="8515620" y="2802992"/>
            <a:ext cx="638297" cy="498468"/>
            <a:chOff x="7521436" y="3141160"/>
            <a:chExt cx="638297" cy="4984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7D2A19C-0DF0-4A1B-8B81-1FAA96FC16DC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MARLO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0FE311-24BE-44D8-A18C-185C37645681}"/>
                </a:ext>
              </a:extLst>
            </p:cNvPr>
            <p:cNvSpPr txBox="1"/>
            <p:nvPr/>
          </p:nvSpPr>
          <p:spPr>
            <a:xfrm>
              <a:off x="7521436" y="3141160"/>
              <a:ext cx="6382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OE    D    C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70C6E98-A819-41C3-8111-BDB6AB7CFF8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2CBAADA-7786-47A6-9F0C-4A4AD48164EB}"/>
              </a:ext>
            </a:extLst>
          </p:cNvPr>
          <p:cNvGrpSpPr/>
          <p:nvPr/>
        </p:nvGrpSpPr>
        <p:grpSpPr>
          <a:xfrm>
            <a:off x="9141452" y="2792126"/>
            <a:ext cx="626655" cy="496889"/>
            <a:chOff x="7557626" y="3142739"/>
            <a:chExt cx="626655" cy="49688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25599A3-BB7E-4B44-A680-108984C299B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MARHI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A32F9-59FC-464F-8DB8-753EF1454556}"/>
                </a:ext>
              </a:extLst>
            </p:cNvPr>
            <p:cNvSpPr txBox="1"/>
            <p:nvPr/>
          </p:nvSpPr>
          <p:spPr>
            <a:xfrm>
              <a:off x="7557626" y="3142739"/>
              <a:ext cx="626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C     D  OE 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B8E6CF89-D1B9-42FA-87CC-3E4F7F5CD2E2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878524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JMP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66662" y="3438849"/>
            <a:ext cx="594633" cy="19028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39086" y="3492731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97463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174476" y="130166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5980CAF-BF62-4FA1-8C20-3C2D329915B4}"/>
              </a:ext>
            </a:extLst>
          </p:cNvPr>
          <p:cNvSpPr txBox="1"/>
          <p:nvPr/>
        </p:nvSpPr>
        <p:spPr>
          <a:xfrm flipH="1">
            <a:off x="925113" y="913280"/>
            <a:ext cx="300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JMP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PCHI _TMP = ROMOUT = 12</a:t>
            </a:r>
          </a:p>
          <a:p>
            <a:r>
              <a:rPr lang="en-GB" sz="600" dirty="0" err="1"/>
              <a:t>JMPin</a:t>
            </a:r>
            <a:r>
              <a:rPr lang="en-GB" sz="600" dirty="0"/>
              <a:t>=En     PCLO = ROMOUT = 34  PCHI=PCHI_TMP=12</a:t>
            </a:r>
          </a:p>
          <a:p>
            <a:endParaRPr lang="en-GB" sz="600" dirty="0"/>
          </a:p>
          <a:p>
            <a:r>
              <a:rPr lang="en-GB" sz="600" dirty="0"/>
              <a:t>JCS $1234</a:t>
            </a:r>
          </a:p>
          <a:p>
            <a:r>
              <a:rPr lang="en-GB" sz="600" dirty="0" err="1"/>
              <a:t>PCHIin</a:t>
            </a:r>
            <a:r>
              <a:rPr lang="en-GB" sz="600" dirty="0"/>
              <a:t>=En           PCHI _TMP =BUS =  12</a:t>
            </a:r>
          </a:p>
          <a:p>
            <a:r>
              <a:rPr lang="en-GB" sz="600" dirty="0"/>
              <a:t>IF-CS </a:t>
            </a:r>
            <a:r>
              <a:rPr lang="en-GB" sz="600" dirty="0" err="1"/>
              <a:t>JMPin</a:t>
            </a:r>
            <a:r>
              <a:rPr lang="en-GB" sz="600" dirty="0"/>
              <a:t>=En   PCLO = BUS = 34  PCHI=PCHI_TMP=12</a:t>
            </a:r>
          </a:p>
          <a:p>
            <a:endParaRPr lang="en-GB" sz="600" dirty="0"/>
          </a:p>
          <a:p>
            <a:r>
              <a:rPr lang="en-GB" sz="600" dirty="0"/>
              <a:t>ROM Three x AT28C256-15PU = 96k ROM addressed as 15 bits</a:t>
            </a:r>
          </a:p>
          <a:p>
            <a:endParaRPr lang="en-GB" sz="600" dirty="0"/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1ECF9682-0A05-418B-96F6-4C6DFE713B27}"/>
              </a:ext>
            </a:extLst>
          </p:cNvPr>
          <p:cNvGrpSpPr/>
          <p:nvPr/>
        </p:nvGrpSpPr>
        <p:grpSpPr>
          <a:xfrm rot="16200000">
            <a:off x="9167800" y="2358588"/>
            <a:ext cx="718899" cy="226223"/>
            <a:chOff x="8823983" y="2930249"/>
            <a:chExt cx="718899" cy="226223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AEC21DD-386D-4A2D-9189-E129F667F359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A16F5347-8444-4C3B-A489-BB54D0D07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3806713-3C1A-4696-9402-EF4214E227D0}"/>
              </a:ext>
            </a:extLst>
          </p:cNvPr>
          <p:cNvSpPr/>
          <p:nvPr/>
        </p:nvSpPr>
        <p:spPr>
          <a:xfrm>
            <a:off x="7987022" y="2833766"/>
            <a:ext cx="531159" cy="4676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ZP BUF</a:t>
            </a:r>
          </a:p>
        </p:txBody>
      </p:sp>
      <p:cxnSp>
        <p:nvCxnSpPr>
          <p:cNvPr id="291" name="Connector: Elbow 290">
            <a:extLst>
              <a:ext uri="{FF2B5EF4-FFF2-40B4-BE49-F238E27FC236}">
                <a16:creationId xmlns:a16="http://schemas.microsoft.com/office/drawing/2014/main" id="{AE4EAF2A-34C3-4E04-AD56-847601959A37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8398605" y="3155457"/>
            <a:ext cx="312316" cy="604322"/>
          </a:xfrm>
          <a:prstGeom prst="bentConnector2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D159905-8EB6-404A-9D99-E53789E69EB8}"/>
              </a:ext>
            </a:extLst>
          </p:cNvPr>
          <p:cNvGrpSpPr/>
          <p:nvPr/>
        </p:nvGrpSpPr>
        <p:grpSpPr>
          <a:xfrm rot="16200000">
            <a:off x="8005750" y="2370018"/>
            <a:ext cx="718899" cy="226223"/>
            <a:chOff x="8823983" y="2930249"/>
            <a:chExt cx="718899" cy="226223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298D89D3-345D-4871-B0C3-A0CCD82AA47D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E6786389-0C00-4B50-90FF-30B9F73B2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C9B915F3-924D-4FDD-B27F-1F898909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62377" y="2343541"/>
            <a:ext cx="721519" cy="258939"/>
          </a:xfrm>
          <a:prstGeom prst="bentConnector3">
            <a:avLst>
              <a:gd name="adj1" fmla="val 3003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A3CB3E90-1BDA-431A-8609-B655A71EE7F9}"/>
              </a:ext>
            </a:extLst>
          </p:cNvPr>
          <p:cNvSpPr txBox="1"/>
          <p:nvPr/>
        </p:nvSpPr>
        <p:spPr>
          <a:xfrm>
            <a:off x="7616153" y="1966623"/>
            <a:ext cx="4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4C3C03A3-1872-4E28-B100-301CD73CB2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34678" y="3167419"/>
            <a:ext cx="476507" cy="448865"/>
          </a:xfrm>
          <a:prstGeom prst="bentConnector3">
            <a:avLst>
              <a:gd name="adj1" fmla="val 1226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46003ED2-A0A5-48FD-B821-188E74177987}"/>
              </a:ext>
            </a:extLst>
          </p:cNvPr>
          <p:cNvSpPr txBox="1"/>
          <p:nvPr/>
        </p:nvSpPr>
        <p:spPr>
          <a:xfrm>
            <a:off x="9790072" y="2731035"/>
            <a:ext cx="196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To support zero page addressing - </a:t>
            </a:r>
          </a:p>
          <a:p>
            <a:r>
              <a:rPr lang="en-GB" sz="800" dirty="0"/>
              <a:t>0 pulldown resistors effective when  MARHI OE is disabled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AC428EB6-517E-4F82-8F5E-46274E1A8731}"/>
              </a:ext>
            </a:extLst>
          </p:cNvPr>
          <p:cNvSpPr txBox="1"/>
          <p:nvPr/>
        </p:nvSpPr>
        <p:spPr>
          <a:xfrm>
            <a:off x="8124614" y="2810612"/>
            <a:ext cx="436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   OE</a:t>
            </a:r>
          </a:p>
        </p:txBody>
      </p: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6098BE7-A955-48E3-92CC-F6C8DC403BC6}"/>
              </a:ext>
            </a:extLst>
          </p:cNvPr>
          <p:cNvCxnSpPr>
            <a:cxnSpLocks/>
            <a:endCxn id="162" idx="0"/>
          </p:cNvCxnSpPr>
          <p:nvPr/>
        </p:nvCxnSpPr>
        <p:spPr>
          <a:xfrm rot="16200000" flipH="1">
            <a:off x="8489725" y="1900018"/>
            <a:ext cx="1250678" cy="609868"/>
          </a:xfrm>
          <a:prstGeom prst="bentConnector3">
            <a:avLst>
              <a:gd name="adj1" fmla="val 4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BBD7BA0-5F81-4834-B3FC-8C3F474CB567}"/>
              </a:ext>
            </a:extLst>
          </p:cNvPr>
          <p:cNvGrpSpPr/>
          <p:nvPr/>
        </p:nvGrpSpPr>
        <p:grpSpPr>
          <a:xfrm rot="16200000">
            <a:off x="8230540" y="2377638"/>
            <a:ext cx="718899" cy="226223"/>
            <a:chOff x="8823983" y="2930249"/>
            <a:chExt cx="718899" cy="226223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DE52706-0E36-46D9-B33A-F2CCF67F4CCA}"/>
                </a:ext>
              </a:extLst>
            </p:cNvPr>
            <p:cNvSpPr txBox="1"/>
            <p:nvPr/>
          </p:nvSpPr>
          <p:spPr>
            <a:xfrm>
              <a:off x="8823983" y="2930249"/>
              <a:ext cx="7188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RAMZP</a:t>
              </a:r>
            </a:p>
          </p:txBody>
        </p: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23129C4C-3335-446E-BA37-D0E1470120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TextBox 334">
            <a:extLst>
              <a:ext uri="{FF2B5EF4-FFF2-40B4-BE49-F238E27FC236}">
                <a16:creationId xmlns:a16="http://schemas.microsoft.com/office/drawing/2014/main" id="{E5078FE1-529E-4315-ABBC-23E8119581F0}"/>
              </a:ext>
            </a:extLst>
          </p:cNvPr>
          <p:cNvSpPr txBox="1"/>
          <p:nvPr/>
        </p:nvSpPr>
        <p:spPr>
          <a:xfrm>
            <a:off x="9695898" y="2301711"/>
            <a:ext cx="2186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Both MAR use 74574 </a:t>
            </a:r>
          </a:p>
          <a:p>
            <a:r>
              <a:rPr lang="en-GB" sz="800" dirty="0"/>
              <a:t>74 547 uses CP (no WE) so system CP is gated by an enable line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60E0379-F0BE-4266-9F3E-8EB0BDD594E1}"/>
              </a:ext>
            </a:extLst>
          </p:cNvPr>
          <p:cNvSpPr txBox="1"/>
          <p:nvPr/>
        </p:nvSpPr>
        <p:spPr>
          <a:xfrm>
            <a:off x="7583036" y="2926720"/>
            <a:ext cx="53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74244 buffer</a:t>
            </a: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3232A6CA-F553-4CB0-9F40-230E93E0A665}"/>
              </a:ext>
            </a:extLst>
          </p:cNvPr>
          <p:cNvCxnSpPr>
            <a:cxnSpLocks/>
          </p:cNvCxnSpPr>
          <p:nvPr/>
        </p:nvCxnSpPr>
        <p:spPr>
          <a:xfrm flipV="1">
            <a:off x="2465018" y="4223103"/>
            <a:ext cx="358387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EEC1BCF7-24CB-4FCF-AB8C-A5F16AB2098C}"/>
              </a:ext>
            </a:extLst>
          </p:cNvPr>
          <p:cNvSpPr txBox="1"/>
          <p:nvPr/>
        </p:nvSpPr>
        <p:spPr>
          <a:xfrm>
            <a:off x="2726756" y="4097304"/>
            <a:ext cx="47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</a:t>
            </a:r>
          </a:p>
          <a:p>
            <a:r>
              <a:rPr lang="en-GB" sz="8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2811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903429" y="5066650"/>
            <a:ext cx="47544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- and the +1 input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</p:spTree>
    <p:extLst>
      <p:ext uri="{BB962C8B-B14F-4D97-AF65-F5344CB8AC3E}">
        <p14:creationId xmlns:p14="http://schemas.microsoft.com/office/powerpoint/2010/main" val="3682261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6D8CF5BB-8172-44B8-A244-C53799618E4E}"/>
              </a:ext>
            </a:extLst>
          </p:cNvPr>
          <p:cNvSpPr/>
          <p:nvPr/>
        </p:nvSpPr>
        <p:spPr>
          <a:xfrm>
            <a:off x="5889398" y="1783597"/>
            <a:ext cx="779074" cy="525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81699"/>
            <a:ext cx="0" cy="23168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 flipH="1">
            <a:off x="6704653" y="1850298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REG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5050342" y="2039774"/>
            <a:ext cx="822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W </a:t>
            </a:r>
            <a:r>
              <a:rPr lang="en-GB" sz="800" dirty="0" err="1"/>
              <a:t>addr</a:t>
            </a:r>
            <a:endParaRPr lang="en-GB" sz="8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98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N bit ALU select</a:t>
            </a:r>
          </a:p>
          <a:p>
            <a:r>
              <a:rPr lang="en-GB" sz="800" dirty="0"/>
              <a:t>?5 </a:t>
            </a:r>
            <a:r>
              <a:rPr lang="en-GB" sz="800" dirty="0" err="1"/>
              <a:t>Muxed</a:t>
            </a:r>
            <a:r>
              <a:rPr lang="en-GB" sz="800" dirty="0"/>
              <a:t> with C?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31291" y="1811678"/>
            <a:ext cx="313139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484053" y="2270402"/>
            <a:ext cx="3808" cy="6278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1640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1858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274131" y="3340316"/>
            <a:ext cx="639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459272" y="4112934"/>
            <a:ext cx="459308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388960" y="409231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8053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>
            <a:cxnSpLocks/>
          </p:cNvCxnSpPr>
          <p:nvPr/>
        </p:nvCxnSpPr>
        <p:spPr>
          <a:xfrm flipH="1">
            <a:off x="6677507" y="2039774"/>
            <a:ext cx="409093" cy="12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>
            <a:cxnSpLocks/>
          </p:cNvCxnSpPr>
          <p:nvPr/>
        </p:nvCxnSpPr>
        <p:spPr>
          <a:xfrm>
            <a:off x="5291579" y="2234855"/>
            <a:ext cx="58248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1741118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1962006" y="3831307"/>
            <a:ext cx="434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(16)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1962007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2080931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1205170" y="392355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1470342" y="4130835"/>
            <a:ext cx="252539" cy="5333"/>
          </a:xfrm>
          <a:prstGeom prst="straightConnector1">
            <a:avLst/>
          </a:prstGeom>
          <a:ln w="254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3287DD-D8DE-4AA9-8C2E-01542ADA6A48}"/>
              </a:ext>
            </a:extLst>
          </p:cNvPr>
          <p:cNvGrpSpPr/>
          <p:nvPr/>
        </p:nvGrpSpPr>
        <p:grpSpPr>
          <a:xfrm>
            <a:off x="1540373" y="2738048"/>
            <a:ext cx="517765" cy="498468"/>
            <a:chOff x="1540373" y="2730428"/>
            <a:chExt cx="517765" cy="49846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13AF83-E97C-4B8D-8B8C-C3B8CAFDB68D}"/>
                </a:ext>
              </a:extLst>
            </p:cNvPr>
            <p:cNvSpPr/>
            <p:nvPr/>
          </p:nvSpPr>
          <p:spPr>
            <a:xfrm>
              <a:off x="1543536" y="2770172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PCLO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14EF5F7-12C8-404D-9507-2A412D7A7428}"/>
                </a:ext>
              </a:extLst>
            </p:cNvPr>
            <p:cNvSpPr txBox="1"/>
            <p:nvPr/>
          </p:nvSpPr>
          <p:spPr>
            <a:xfrm>
              <a:off x="1681101" y="2730428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C6C3861-E853-4AAF-AA9A-E5442E8ADC7D}"/>
                </a:ext>
              </a:extLst>
            </p:cNvPr>
            <p:cNvSpPr/>
            <p:nvPr/>
          </p:nvSpPr>
          <p:spPr>
            <a:xfrm rot="5400000">
              <a:off x="1515209" y="2962520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4837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25990" y="3888443"/>
            <a:ext cx="51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A(16)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8928" y="4261377"/>
            <a:ext cx="438103" cy="0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438103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D712E-8B11-4ABC-850E-8EB32E77976A}"/>
              </a:ext>
            </a:extLst>
          </p:cNvPr>
          <p:cNvGrpSpPr/>
          <p:nvPr/>
        </p:nvGrpSpPr>
        <p:grpSpPr>
          <a:xfrm rot="16200000">
            <a:off x="7745608" y="2329238"/>
            <a:ext cx="779227" cy="226223"/>
            <a:chOff x="8823984" y="2930249"/>
            <a:chExt cx="779227" cy="22622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2DE5001-D6BF-4578-AF5A-3B47FB979C14}"/>
                </a:ext>
              </a:extLst>
            </p:cNvPr>
            <p:cNvSpPr txBox="1"/>
            <p:nvPr/>
          </p:nvSpPr>
          <p:spPr>
            <a:xfrm>
              <a:off x="8823984" y="2930249"/>
              <a:ext cx="7792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MARLO in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2A7B9D0-5150-4D07-A6B6-F160AB1079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UART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100862" y="388591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75670" y="4064409"/>
            <a:ext cx="428023" cy="467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2083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2465018" y="4086497"/>
            <a:ext cx="1402844" cy="8703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stCxn id="35" idx="1"/>
            <a:endCxn id="189" idx="3"/>
          </p:cNvCxnSpPr>
          <p:nvPr/>
        </p:nvCxnSpPr>
        <p:spPr>
          <a:xfrm flipH="1" flipV="1">
            <a:off x="4590464" y="2804881"/>
            <a:ext cx="1325943" cy="30607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09588" y="2384033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7395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221369"/>
            <a:ext cx="1301977" cy="572097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093486" y="3385778"/>
            <a:ext cx="76815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 out]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2" y="651365"/>
            <a:ext cx="217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 &amp; ROM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15" idx="0"/>
          </p:cNvCxnSpPr>
          <p:nvPr/>
        </p:nvCxnSpPr>
        <p:spPr>
          <a:xfrm rot="5400000" flipH="1" flipV="1">
            <a:off x="424919" y="2657287"/>
            <a:ext cx="2543888" cy="1368338"/>
          </a:xfrm>
          <a:prstGeom prst="bentConnector3">
            <a:avLst>
              <a:gd name="adj1" fmla="val 10898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45715" y="3391651"/>
            <a:ext cx="594791" cy="283997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241" idx="0"/>
          </p:cNvCxnSpPr>
          <p:nvPr/>
        </p:nvCxnSpPr>
        <p:spPr>
          <a:xfrm rot="16200000" flipV="1">
            <a:off x="5324870" y="2737662"/>
            <a:ext cx="2819872" cy="911741"/>
          </a:xfrm>
          <a:prstGeom prst="bentConnector3">
            <a:avLst>
              <a:gd name="adj1" fmla="val 108107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2812" y="3332687"/>
            <a:ext cx="1744817" cy="808015"/>
          </a:xfrm>
          <a:prstGeom prst="bentConnector3">
            <a:avLst>
              <a:gd name="adj1" fmla="val 15401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 File</a:t>
            </a:r>
          </a:p>
          <a:p>
            <a:r>
              <a:rPr lang="en-GB" sz="1400" dirty="0"/>
              <a:t>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91977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>
            <a:off x="5627523" y="341644"/>
            <a:ext cx="405612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743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in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>
            <a:off x="5629523" y="216484"/>
            <a:ext cx="403612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5974355" y="10219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3" y="469864"/>
            <a:ext cx="401382" cy="27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59743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Control line out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98102" y="408563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UART out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“Flags in” = “ALU out”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endParaRPr lang="en-GB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61129E-B714-424E-84A1-B20B7FD23021}"/>
              </a:ext>
            </a:extLst>
          </p:cNvPr>
          <p:cNvGrpSpPr/>
          <p:nvPr/>
        </p:nvGrpSpPr>
        <p:grpSpPr>
          <a:xfrm>
            <a:off x="7982505" y="2790547"/>
            <a:ext cx="1104244" cy="510913"/>
            <a:chOff x="7982505" y="2790547"/>
            <a:chExt cx="1104244" cy="5109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B7041C9-CDED-44B6-B8FF-14E267666C32}"/>
                </a:ext>
              </a:extLst>
            </p:cNvPr>
            <p:cNvGrpSpPr/>
            <p:nvPr/>
          </p:nvGrpSpPr>
          <p:grpSpPr>
            <a:xfrm>
              <a:off x="7982505" y="2802992"/>
              <a:ext cx="514602" cy="498468"/>
              <a:chOff x="7578871" y="3141160"/>
              <a:chExt cx="514602" cy="498468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7D2A19C-0DF0-4A1B-8B81-1FAA96FC16DC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MARLO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10FE311-24BE-44D8-A18C-185C37645681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70C6E98-A819-41C3-8111-BDB6AB7CFF88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2CBAADA-7786-47A6-9F0C-4A4AD48164EB}"/>
                </a:ext>
              </a:extLst>
            </p:cNvPr>
            <p:cNvGrpSpPr/>
            <p:nvPr/>
          </p:nvGrpSpPr>
          <p:grpSpPr>
            <a:xfrm>
              <a:off x="8572147" y="2790547"/>
              <a:ext cx="514602" cy="498468"/>
              <a:chOff x="7578871" y="3141160"/>
              <a:chExt cx="514602" cy="498468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25599A3-BB7E-4B44-A680-108984C299BF}"/>
                  </a:ext>
                </a:extLst>
              </p:cNvPr>
              <p:cNvSpPr/>
              <p:nvPr/>
            </p:nvSpPr>
            <p:spPr>
              <a:xfrm>
                <a:off x="7578871" y="3180904"/>
                <a:ext cx="514602" cy="4587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chemeClr val="tx1"/>
                    </a:solidFill>
                  </a:rPr>
                  <a:t>MARHI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25A32F9-59FC-464F-8DB8-753EF1454556}"/>
                  </a:ext>
                </a:extLst>
              </p:cNvPr>
              <p:cNvSpPr txBox="1"/>
              <p:nvPr/>
            </p:nvSpPr>
            <p:spPr>
              <a:xfrm>
                <a:off x="7682880" y="3141160"/>
                <a:ext cx="2456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8E6CF89-D1B9-42FA-87CC-3E4F7F5CD2E2}"/>
                  </a:ext>
                </a:extLst>
              </p:cNvPr>
              <p:cNvSpPr/>
              <p:nvPr/>
            </p:nvSpPr>
            <p:spPr>
              <a:xfrm rot="5400000">
                <a:off x="7558565" y="3373252"/>
                <a:ext cx="119168" cy="6884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0CD82A-CAF7-4160-B31B-F6A5593392A9}"/>
              </a:ext>
            </a:extLst>
          </p:cNvPr>
          <p:cNvGrpSpPr/>
          <p:nvPr/>
        </p:nvGrpSpPr>
        <p:grpSpPr>
          <a:xfrm rot="16200000">
            <a:off x="8547051" y="2431107"/>
            <a:ext cx="583778" cy="226223"/>
            <a:chOff x="8823984" y="2930249"/>
            <a:chExt cx="583778" cy="22622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0224413-E9BC-411A-89BB-1BC7528A53AB}"/>
                </a:ext>
              </a:extLst>
            </p:cNvPr>
            <p:cNvSpPr txBox="1"/>
            <p:nvPr/>
          </p:nvSpPr>
          <p:spPr>
            <a:xfrm>
              <a:off x="8823984" y="2930249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MARHI in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1243DA-E04D-4495-84D7-2359CE29E5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23984" y="3151963"/>
              <a:ext cx="432593" cy="450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84D552D-2C71-451A-BE07-1BD9088E5CEB}"/>
              </a:ext>
            </a:extLst>
          </p:cNvPr>
          <p:cNvSpPr/>
          <p:nvPr/>
        </p:nvSpPr>
        <p:spPr>
          <a:xfrm>
            <a:off x="2101818" y="2777950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6C16435-067E-439B-8F3B-AAF4FAC091E7}"/>
              </a:ext>
            </a:extLst>
          </p:cNvPr>
          <p:cNvSpPr txBox="1"/>
          <p:nvPr/>
        </p:nvSpPr>
        <p:spPr>
          <a:xfrm>
            <a:off x="2212711" y="274170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2" name="Isosceles Triangle 211">
            <a:extLst>
              <a:ext uri="{FF2B5EF4-FFF2-40B4-BE49-F238E27FC236}">
                <a16:creationId xmlns:a16="http://schemas.microsoft.com/office/drawing/2014/main" id="{052AF420-BB75-40B1-9770-A6FFF09E4858}"/>
              </a:ext>
            </a:extLst>
          </p:cNvPr>
          <p:cNvSpPr/>
          <p:nvPr/>
        </p:nvSpPr>
        <p:spPr>
          <a:xfrm rot="5400000">
            <a:off x="2073491" y="2970298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F305E90B-CDE3-484A-B3BD-96C51DD4080D}"/>
              </a:ext>
            </a:extLst>
          </p:cNvPr>
          <p:cNvSpPr/>
          <p:nvPr/>
        </p:nvSpPr>
        <p:spPr>
          <a:xfrm>
            <a:off x="2101980" y="2109256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PCHI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AD08275-8C67-4435-B3CA-2A7D71120835}"/>
              </a:ext>
            </a:extLst>
          </p:cNvPr>
          <p:cNvSpPr txBox="1"/>
          <p:nvPr/>
        </p:nvSpPr>
        <p:spPr>
          <a:xfrm>
            <a:off x="2258205" y="2069512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26E3E24D-CC62-4584-A95C-FE912B2A42D7}"/>
              </a:ext>
            </a:extLst>
          </p:cNvPr>
          <p:cNvSpPr/>
          <p:nvPr/>
        </p:nvSpPr>
        <p:spPr>
          <a:xfrm rot="5400000">
            <a:off x="2073653" y="2301604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EB1F8CC-B500-494B-818D-4D0ED6DC7358}"/>
              </a:ext>
            </a:extLst>
          </p:cNvPr>
          <p:cNvCxnSpPr>
            <a:cxnSpLocks/>
          </p:cNvCxnSpPr>
          <p:nvPr/>
        </p:nvCxnSpPr>
        <p:spPr>
          <a:xfrm>
            <a:off x="1795728" y="1842037"/>
            <a:ext cx="5109" cy="92813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21B0054C-7A81-4081-AFC9-859000597437}"/>
              </a:ext>
            </a:extLst>
          </p:cNvPr>
          <p:cNvCxnSpPr>
            <a:cxnSpLocks/>
          </p:cNvCxnSpPr>
          <p:nvPr/>
        </p:nvCxnSpPr>
        <p:spPr>
          <a:xfrm flipH="1">
            <a:off x="2358664" y="2567718"/>
            <a:ext cx="162" cy="20997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0CCFAC70-AF64-4A46-B526-925BF625E904}"/>
              </a:ext>
            </a:extLst>
          </p:cNvPr>
          <p:cNvCxnSpPr>
            <a:cxnSpLocks/>
          </p:cNvCxnSpPr>
          <p:nvPr/>
        </p:nvCxnSpPr>
        <p:spPr>
          <a:xfrm>
            <a:off x="1144772" y="2874863"/>
            <a:ext cx="394225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26D7469C-96B4-468D-8D1D-5BD79A3FF089}"/>
              </a:ext>
            </a:extLst>
          </p:cNvPr>
          <p:cNvSpPr txBox="1"/>
          <p:nvPr/>
        </p:nvSpPr>
        <p:spPr>
          <a:xfrm>
            <a:off x="1058952" y="2662450"/>
            <a:ext cx="54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PCLO in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F30B26B-98F2-4968-956E-DC3ED548D74E}"/>
              </a:ext>
            </a:extLst>
          </p:cNvPr>
          <p:cNvCxnSpPr>
            <a:cxnSpLocks/>
          </p:cNvCxnSpPr>
          <p:nvPr/>
        </p:nvCxnSpPr>
        <p:spPr>
          <a:xfrm flipH="1">
            <a:off x="2620820" y="287919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C1852D9-AD8A-41EE-A3D4-6A4B153F8F63}"/>
              </a:ext>
            </a:extLst>
          </p:cNvPr>
          <p:cNvSpPr txBox="1"/>
          <p:nvPr/>
        </p:nvSpPr>
        <p:spPr>
          <a:xfrm flipH="1">
            <a:off x="2578910" y="2666784"/>
            <a:ext cx="617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in</a:t>
            </a: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CF16829-1AAA-491E-BF9F-8AB5B025BD82}"/>
              </a:ext>
            </a:extLst>
          </p:cNvPr>
          <p:cNvCxnSpPr>
            <a:cxnSpLocks/>
          </p:cNvCxnSpPr>
          <p:nvPr/>
        </p:nvCxnSpPr>
        <p:spPr>
          <a:xfrm flipH="1">
            <a:off x="2601770" y="2338177"/>
            <a:ext cx="447151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B527B6DA-7E8E-49B0-8F29-867534C99D8A}"/>
              </a:ext>
            </a:extLst>
          </p:cNvPr>
          <p:cNvSpPr txBox="1"/>
          <p:nvPr/>
        </p:nvSpPr>
        <p:spPr>
          <a:xfrm flipH="1">
            <a:off x="2567479" y="2125764"/>
            <a:ext cx="714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PCHI TMP in</a:t>
            </a:r>
          </a:p>
        </p:txBody>
      </p: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EBD827A9-318E-41CE-A508-3B10BCDD645F}"/>
              </a:ext>
            </a:extLst>
          </p:cNvPr>
          <p:cNvCxnSpPr>
            <a:cxnSpLocks/>
            <a:stCxn id="200" idx="2"/>
            <a:endCxn id="84" idx="0"/>
          </p:cNvCxnSpPr>
          <p:nvPr/>
        </p:nvCxnSpPr>
        <p:spPr>
          <a:xfrm rot="5400000">
            <a:off x="1971879" y="3444066"/>
            <a:ext cx="594633" cy="179848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129CAB02-5A81-4AE4-B393-5418DEC1A838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8048535" y="3492730"/>
            <a:ext cx="643884" cy="261343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or: Elbow 226">
            <a:extLst>
              <a:ext uri="{FF2B5EF4-FFF2-40B4-BE49-F238E27FC236}">
                <a16:creationId xmlns:a16="http://schemas.microsoft.com/office/drawing/2014/main" id="{489E5F12-0D14-448C-BADB-513D02A42305}"/>
              </a:ext>
            </a:extLst>
          </p:cNvPr>
          <p:cNvCxnSpPr>
            <a:cxnSpLocks/>
            <a:stCxn id="162" idx="2"/>
          </p:cNvCxnSpPr>
          <p:nvPr/>
        </p:nvCxnSpPr>
        <p:spPr>
          <a:xfrm rot="5400000">
            <a:off x="8384084" y="3500243"/>
            <a:ext cx="656592" cy="234136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D2A60FC-7B85-487F-B5A3-9B3B7E593F56}"/>
              </a:ext>
            </a:extLst>
          </p:cNvPr>
          <p:cNvSpPr txBox="1"/>
          <p:nvPr/>
        </p:nvSpPr>
        <p:spPr>
          <a:xfrm>
            <a:off x="9601287" y="1460188"/>
            <a:ext cx="232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ADAPTED TO 16 BIT ADDRESS AND MORE GP REGISTERS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1EB2286-9468-45ED-9620-86632E5488B4}"/>
              </a:ext>
            </a:extLst>
          </p:cNvPr>
          <p:cNvSpPr txBox="1"/>
          <p:nvPr/>
        </p:nvSpPr>
        <p:spPr>
          <a:xfrm flipH="1">
            <a:off x="10062494" y="3837018"/>
            <a:ext cx="583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ready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404112F-5868-49AB-B2D6-120F5BEF89CF}"/>
              </a:ext>
            </a:extLst>
          </p:cNvPr>
          <p:cNvCxnSpPr>
            <a:cxnSpLocks/>
          </p:cNvCxnSpPr>
          <p:nvPr/>
        </p:nvCxnSpPr>
        <p:spPr>
          <a:xfrm flipH="1">
            <a:off x="10199927" y="4307760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9F6C180-94E5-4E75-95B9-983DD6CFD6E9}"/>
              </a:ext>
            </a:extLst>
          </p:cNvPr>
          <p:cNvSpPr txBox="1"/>
          <p:nvPr/>
        </p:nvSpPr>
        <p:spPr>
          <a:xfrm flipH="1">
            <a:off x="10016489" y="4115381"/>
            <a:ext cx="642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ready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C06C9F-0192-403F-8FA1-77AD4AF3A6E1}"/>
              </a:ext>
            </a:extLst>
          </p:cNvPr>
          <p:cNvCxnSpPr>
            <a:cxnSpLocks/>
          </p:cNvCxnSpPr>
          <p:nvPr/>
        </p:nvCxnSpPr>
        <p:spPr>
          <a:xfrm flipH="1">
            <a:off x="11078122" y="4266057"/>
            <a:ext cx="36515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24A6A602-307E-465C-B98D-6EC7CC5FC08F}"/>
              </a:ext>
            </a:extLst>
          </p:cNvPr>
          <p:cNvCxnSpPr>
            <a:cxnSpLocks/>
          </p:cNvCxnSpPr>
          <p:nvPr/>
        </p:nvCxnSpPr>
        <p:spPr>
          <a:xfrm flipH="1">
            <a:off x="10200865" y="4062954"/>
            <a:ext cx="34682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12CA3A6-4852-4CA1-A4B0-AD8BB592FC97}"/>
              </a:ext>
            </a:extLst>
          </p:cNvPr>
          <p:cNvCxnSpPr>
            <a:cxnSpLocks/>
            <a:stCxn id="189" idx="2"/>
            <a:endCxn id="178" idx="0"/>
          </p:cNvCxnSpPr>
          <p:nvPr/>
        </p:nvCxnSpPr>
        <p:spPr>
          <a:xfrm>
            <a:off x="4228514" y="3034243"/>
            <a:ext cx="1298" cy="822892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CB6D828-F613-4CD3-867E-3DA4A38F9DD2}"/>
              </a:ext>
            </a:extLst>
          </p:cNvPr>
          <p:cNvSpPr txBox="1"/>
          <p:nvPr/>
        </p:nvSpPr>
        <p:spPr>
          <a:xfrm flipH="1">
            <a:off x="5056632" y="1826414"/>
            <a:ext cx="813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 REG R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BCC0E35-18E1-46EE-9069-7B859D67D692}"/>
              </a:ext>
            </a:extLst>
          </p:cNvPr>
          <p:cNvCxnSpPr>
            <a:cxnSpLocks/>
          </p:cNvCxnSpPr>
          <p:nvPr/>
        </p:nvCxnSpPr>
        <p:spPr>
          <a:xfrm flipV="1">
            <a:off x="5253787" y="202149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13A3205B-C43C-4457-AC2F-46E79AD2640A}"/>
              </a:ext>
            </a:extLst>
          </p:cNvPr>
          <p:cNvSpPr txBox="1"/>
          <p:nvPr/>
        </p:nvSpPr>
        <p:spPr>
          <a:xfrm flipH="1">
            <a:off x="5057963" y="1663854"/>
            <a:ext cx="822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(2)REG L </a:t>
            </a:r>
            <a:r>
              <a:rPr lang="en-GB" sz="800" dirty="0" err="1"/>
              <a:t>addr</a:t>
            </a:r>
            <a:endParaRPr lang="en-GB" sz="800" dirty="0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8D648123-88FD-40F3-BF61-3775B70D7F3C}"/>
              </a:ext>
            </a:extLst>
          </p:cNvPr>
          <p:cNvCxnSpPr>
            <a:cxnSpLocks/>
          </p:cNvCxnSpPr>
          <p:nvPr/>
        </p:nvCxnSpPr>
        <p:spPr>
          <a:xfrm flipV="1">
            <a:off x="5262041" y="1858935"/>
            <a:ext cx="623123" cy="23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57614FE-84FB-4EEE-B53C-1B49328EBA3F}"/>
              </a:ext>
            </a:extLst>
          </p:cNvPr>
          <p:cNvSpPr txBox="1"/>
          <p:nvPr/>
        </p:nvSpPr>
        <p:spPr>
          <a:xfrm>
            <a:off x="6169599" y="172152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BA53D-B34F-403C-93E7-1920372B7FF9}"/>
              </a:ext>
            </a:extLst>
          </p:cNvPr>
          <p:cNvSpPr txBox="1"/>
          <p:nvPr/>
        </p:nvSpPr>
        <p:spPr>
          <a:xfrm>
            <a:off x="5963859" y="284928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L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82BA9F5-4185-483A-BDD3-37F6662CB747}"/>
              </a:ext>
            </a:extLst>
          </p:cNvPr>
          <p:cNvSpPr txBox="1"/>
          <p:nvPr/>
        </p:nvSpPr>
        <p:spPr>
          <a:xfrm>
            <a:off x="6306759" y="285309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6F938C53-0557-4DBC-A1D5-85DDBF18A03A}"/>
              </a:ext>
            </a:extLst>
          </p:cNvPr>
          <p:cNvCxnSpPr>
            <a:cxnSpLocks/>
          </p:cNvCxnSpPr>
          <p:nvPr/>
        </p:nvCxnSpPr>
        <p:spPr>
          <a:xfrm>
            <a:off x="4604380" y="2671925"/>
            <a:ext cx="1271428" cy="28508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C63EFDC-1457-49CD-92ED-DAFEF3AD6B98}"/>
              </a:ext>
            </a:extLst>
          </p:cNvPr>
          <p:cNvSpPr txBox="1"/>
          <p:nvPr/>
        </p:nvSpPr>
        <p:spPr>
          <a:xfrm>
            <a:off x="5057963" y="2570826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369122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010867" y="2584275"/>
            <a:ext cx="815158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Flags in</a:t>
            </a:r>
          </a:p>
          <a:p>
            <a:pPr algn="r"/>
            <a:endParaRPr lang="en-GB" sz="800" dirty="0"/>
          </a:p>
          <a:p>
            <a:pPr algn="r"/>
            <a:r>
              <a:rPr lang="en-GB" sz="800" dirty="0"/>
              <a:t> = ALU 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837400" y="3686043"/>
            <a:ext cx="861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  <a:p>
            <a:r>
              <a:rPr lang="en-GB" sz="800" dirty="0"/>
              <a:t>0 : A+B</a:t>
            </a:r>
          </a:p>
          <a:p>
            <a:r>
              <a:rPr lang="en-GB" sz="800" dirty="0"/>
              <a:t>1 : A-B</a:t>
            </a:r>
          </a:p>
          <a:p>
            <a:r>
              <a:rPr lang="en-GB" sz="800" dirty="0"/>
              <a:t>2 : PASS A</a:t>
            </a:r>
          </a:p>
          <a:p>
            <a:r>
              <a:rPr lang="en-GB" sz="800" dirty="0"/>
              <a:t>3 : PASS 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H="1" flipV="1">
            <a:off x="8526852" y="4361495"/>
            <a:ext cx="2521" cy="2680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034243"/>
            <a:ext cx="1298" cy="8228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2804881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319225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575519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3988818" y="3484769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2818518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555719" y="5043132"/>
            <a:ext cx="4754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Not enough control bits for ALU – only 2 but 3 or 4 really needed + 1 for the carry in.</a:t>
            </a:r>
          </a:p>
          <a:p>
            <a:r>
              <a:rPr lang="en-GB" sz="1000" dirty="0"/>
              <a:t>Also ought to be able to clear flags register, or at least clear carry perhaps?</a:t>
            </a:r>
          </a:p>
          <a:p>
            <a:r>
              <a:rPr lang="en-GB" sz="1000" dirty="0"/>
              <a:t>Cant add/sub/logic Immediate</a:t>
            </a:r>
          </a:p>
          <a:p>
            <a:r>
              <a:rPr lang="en-GB" sz="1000" dirty="0"/>
              <a:t>Cant  do Add/Sub with and without observing the carry.</a:t>
            </a:r>
          </a:p>
          <a:p>
            <a:r>
              <a:rPr lang="en-GB" sz="1000" dirty="0"/>
              <a:t>2 ALU bits, 3 bits out </a:t>
            </a:r>
            <a:r>
              <a:rPr lang="en-GB" sz="1000" dirty="0" err="1"/>
              <a:t>ctl</a:t>
            </a:r>
            <a:r>
              <a:rPr lang="en-GB" sz="1000" dirty="0"/>
              <a:t> (#7 is unused), 3 bits in </a:t>
            </a:r>
            <a:r>
              <a:rPr lang="en-GB" sz="1000" dirty="0" err="1"/>
              <a:t>ctl</a:t>
            </a:r>
            <a:r>
              <a:rPr lang="en-GB" sz="1000" dirty="0"/>
              <a:t>.</a:t>
            </a:r>
          </a:p>
          <a:p>
            <a:r>
              <a:rPr lang="en-GB" sz="1000" dirty="0"/>
              <a:t>Also Warren suggested making the DISP bidirectional – see the UART.</a:t>
            </a:r>
          </a:p>
          <a:p>
            <a:r>
              <a:rPr lang="en-GB" sz="1000" dirty="0"/>
              <a:t>And only got 2 general purpose registers – 3 or 4 much more flexible.</a:t>
            </a:r>
          </a:p>
          <a:p>
            <a:r>
              <a:rPr lang="en-GB" sz="1000" dirty="0"/>
              <a:t>No signed arithmetic and no overflow.</a:t>
            </a:r>
          </a:p>
          <a:p>
            <a:r>
              <a:rPr lang="en-GB" sz="1000" dirty="0"/>
              <a:t>Low ROM byte wasted for all but Immediate access – can byte be used for control lines otherwise?</a:t>
            </a:r>
          </a:p>
          <a:p>
            <a:endParaRPr lang="en-GB" sz="1000" dirty="0"/>
          </a:p>
          <a:p>
            <a:endParaRPr lang="en-GB" sz="1000" dirty="0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52E170-2998-4AE4-BC0C-08420ECF736B}"/>
              </a:ext>
            </a:extLst>
          </p:cNvPr>
          <p:cNvCxnSpPr>
            <a:cxnSpLocks/>
          </p:cNvCxnSpPr>
          <p:nvPr/>
        </p:nvCxnSpPr>
        <p:spPr>
          <a:xfrm flipH="1">
            <a:off x="11068741" y="4348237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3462CB4-393E-4916-8AFB-3D306C3E6709}"/>
              </a:ext>
            </a:extLst>
          </p:cNvPr>
          <p:cNvSpPr txBox="1"/>
          <p:nvPr/>
        </p:nvSpPr>
        <p:spPr>
          <a:xfrm>
            <a:off x="11070605" y="4139876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 out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CB41B46-25FD-4516-B9F9-5B4BF700296E}"/>
              </a:ext>
            </a:extLst>
          </p:cNvPr>
          <p:cNvCxnSpPr>
            <a:cxnSpLocks/>
          </p:cNvCxnSpPr>
          <p:nvPr/>
        </p:nvCxnSpPr>
        <p:spPr>
          <a:xfrm>
            <a:off x="10978066" y="4363061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C352972-046B-41AD-A0CB-A540ECB13AFD}"/>
              </a:ext>
            </a:extLst>
          </p:cNvPr>
          <p:cNvSpPr txBox="1"/>
          <p:nvPr/>
        </p:nvSpPr>
        <p:spPr>
          <a:xfrm>
            <a:off x="5486400" y="5066650"/>
            <a:ext cx="6372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Useless instructions in decoder??</a:t>
            </a:r>
          </a:p>
          <a:p>
            <a:r>
              <a:rPr lang="en-GB" sz="1000" dirty="0"/>
              <a:t>Cannot carry program in RAM – do I want program  in RAM?</a:t>
            </a:r>
          </a:p>
          <a:p>
            <a:r>
              <a:rPr lang="en-GB" sz="1000" dirty="0"/>
              <a:t>PC </a:t>
            </a:r>
            <a:r>
              <a:rPr lang="en-GB" sz="1000" dirty="0" err="1"/>
              <a:t>incrementer</a:t>
            </a:r>
            <a:r>
              <a:rPr lang="en-GB" sz="1000" dirty="0"/>
              <a:t> requires an 8 bit adder probably – cos PC is 8 bits and this will only get worse if we go to 16 bits  address - and the +1 input to added probably has to be the same width. So switch adder/mux circuit for an 8 or 16 bit loadable counter (8 bits hi and 8 bits lo PC like CSC but how does PC work in CSCvon8?). Still need a line for PC-in though.</a:t>
            </a:r>
          </a:p>
          <a:p>
            <a:endParaRPr lang="en-GB" sz="1000" dirty="0"/>
          </a:p>
          <a:p>
            <a:r>
              <a:rPr lang="en-GB" sz="1000" dirty="0"/>
              <a:t>Since Flags in = ALU out we cannot set flags without emitting ALU to bus. So can’t set flags using a compare instruction with an immediate or with a value from RAM or anywhere else. </a:t>
            </a:r>
            <a:r>
              <a:rPr lang="en-GB" sz="1000" dirty="0" err="1"/>
              <a:t>FlagsIn</a:t>
            </a:r>
            <a:r>
              <a:rPr lang="en-GB" sz="1000" dirty="0"/>
              <a:t>=</a:t>
            </a:r>
            <a:r>
              <a:rPr lang="en-GB" sz="1000" dirty="0" err="1"/>
              <a:t>ALUout</a:t>
            </a:r>
            <a:r>
              <a:rPr lang="en-GB" sz="1000" dirty="0"/>
              <a:t> was done to preserve flags during non ALU operations.</a:t>
            </a:r>
          </a:p>
          <a:p>
            <a:r>
              <a:rPr lang="en-GB" sz="1000" dirty="0"/>
              <a:t>Need more control lines meaning only use low rom for immediate values when required and rest of time use low rom as control lines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C50B5-8AF6-415E-83D7-C7F0293E9BD3}"/>
              </a:ext>
            </a:extLst>
          </p:cNvPr>
          <p:cNvGrpSpPr/>
          <p:nvPr/>
        </p:nvGrpSpPr>
        <p:grpSpPr>
          <a:xfrm>
            <a:off x="9253022" y="1647554"/>
            <a:ext cx="514602" cy="498468"/>
            <a:chOff x="7578871" y="3141160"/>
            <a:chExt cx="514602" cy="498468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4B89C7C-C0E8-4888-8AF1-28882D439FD5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HI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2FACE6-EB69-45D5-8D22-2CADE864789C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33B645EE-939D-450A-BAFB-D23CD7BC4FB8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9561DCD-5BCC-446C-8D33-DBBF3992B508}"/>
              </a:ext>
            </a:extLst>
          </p:cNvPr>
          <p:cNvGrpSpPr/>
          <p:nvPr/>
        </p:nvGrpSpPr>
        <p:grpSpPr>
          <a:xfrm>
            <a:off x="9842664" y="1635109"/>
            <a:ext cx="514602" cy="498468"/>
            <a:chOff x="7578871" y="3141160"/>
            <a:chExt cx="514602" cy="49846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24DBBCC-4956-494B-BD3A-76489068D59F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ADDR LO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FD2F66-2FCF-425D-9701-54663AD8D71F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CDF6264-1FD5-443E-8899-404A99BAD5AB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71698421-FF50-4CDE-9933-1A0C5CF23C92}"/>
              </a:ext>
            </a:extLst>
          </p:cNvPr>
          <p:cNvSpPr txBox="1"/>
          <p:nvPr/>
        </p:nvSpPr>
        <p:spPr>
          <a:xfrm>
            <a:off x="9243882" y="1351321"/>
            <a:ext cx="135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Needed for 16 bit address</a:t>
            </a:r>
          </a:p>
        </p:txBody>
      </p:sp>
    </p:spTree>
    <p:extLst>
      <p:ext uri="{BB962C8B-B14F-4D97-AF65-F5344CB8AC3E}">
        <p14:creationId xmlns:p14="http://schemas.microsoft.com/office/powerpoint/2010/main" val="2298113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486400" y="1779494"/>
            <a:ext cx="517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67635" y="2927178"/>
            <a:ext cx="558389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4627279" y="3347784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</p:cNvCxnSpPr>
          <p:nvPr/>
        </p:nvCxnSpPr>
        <p:spPr>
          <a:xfrm flipH="1">
            <a:off x="6600282" y="3402390"/>
            <a:ext cx="2233" cy="462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 rot="16200000">
            <a:off x="6456846" y="3463892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194961" y="392297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415850" y="3888444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415850" y="4204773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394898" y="4393929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914043" y="4031274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914043" y="4261377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907194" y="376242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907194" y="3992524"/>
            <a:ext cx="25572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312392" y="2864283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823984" y="2930249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823984" y="3151963"/>
            <a:ext cx="432593" cy="4509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567421" y="3651803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53868" y="394221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88342" y="420941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811169" y="372255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533562" y="413456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65619" y="395970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65619" y="4123464"/>
            <a:ext cx="438074" cy="1601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811169" y="440499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82044" y="326023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88342" y="353540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722280" y="4366204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911507" y="4134269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913371" y="3925908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406012" y="393911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654795" y="439783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4790951" y="2943472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53876" y="3161421"/>
            <a:ext cx="505886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709552" y="2582125"/>
            <a:ext cx="2759408" cy="1218514"/>
          </a:xfrm>
          <a:prstGeom prst="bentConnector3">
            <a:avLst>
              <a:gd name="adj1" fmla="val 10828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3529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450381" y="3501346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824063" y="3108381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205524" y="69330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647228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627522" y="341644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6126755" y="240947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697829" y="19606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288353" y="291266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317178" y="340060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862690" y="22154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348933" y="309391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691610" y="209919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B46834C-CD3C-4D8B-9FF7-C5A1273C0D53}"/>
              </a:ext>
            </a:extLst>
          </p:cNvPr>
          <p:cNvCxnSpPr>
            <a:cxnSpLocks/>
            <a:stCxn id="12" idx="2"/>
            <a:endCxn id="157" idx="0"/>
          </p:cNvCxnSpPr>
          <p:nvPr/>
        </p:nvCxnSpPr>
        <p:spPr>
          <a:xfrm rot="16200000" flipH="1">
            <a:off x="6070388" y="2680013"/>
            <a:ext cx="1586733" cy="767510"/>
          </a:xfrm>
          <a:prstGeom prst="bentConnector3">
            <a:avLst>
              <a:gd name="adj1" fmla="val 1412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602F71-1386-42F0-BA24-3087DBA9445B}"/>
              </a:ext>
            </a:extLst>
          </p:cNvPr>
          <p:cNvCxnSpPr>
            <a:cxnSpLocks/>
          </p:cNvCxnSpPr>
          <p:nvPr/>
        </p:nvCxnSpPr>
        <p:spPr>
          <a:xfrm>
            <a:off x="7407083" y="3383370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C4B2802-7488-42C8-9CCC-5EBF9E8B4083}"/>
              </a:ext>
            </a:extLst>
          </p:cNvPr>
          <p:cNvSpPr/>
          <p:nvPr/>
        </p:nvSpPr>
        <p:spPr>
          <a:xfrm>
            <a:off x="6998726" y="3857135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3F194E3-1DEA-4162-B1D5-E850CB4D8418}"/>
              </a:ext>
            </a:extLst>
          </p:cNvPr>
          <p:cNvCxnSpPr>
            <a:cxnSpLocks/>
            <a:stCxn id="157" idx="2"/>
          </p:cNvCxnSpPr>
          <p:nvPr/>
        </p:nvCxnSpPr>
        <p:spPr>
          <a:xfrm>
            <a:off x="7247509" y="4315859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B3E2651-92EF-4937-9545-6F622F2454EE}"/>
              </a:ext>
            </a:extLst>
          </p:cNvPr>
          <p:cNvSpPr txBox="1"/>
          <p:nvPr/>
        </p:nvSpPr>
        <p:spPr>
          <a:xfrm rot="16200000">
            <a:off x="7162457" y="3384159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out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A51313A-76A3-4D4E-84F1-39AE1F9AF78B}"/>
              </a:ext>
            </a:extLst>
          </p:cNvPr>
          <p:cNvCxnSpPr>
            <a:cxnSpLocks/>
          </p:cNvCxnSpPr>
          <p:nvPr/>
        </p:nvCxnSpPr>
        <p:spPr>
          <a:xfrm>
            <a:off x="5718479" y="3420529"/>
            <a:ext cx="7929" cy="48067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0FA5DBF-D091-4A9E-96A2-F0EB7CB9F004}"/>
              </a:ext>
            </a:extLst>
          </p:cNvPr>
          <p:cNvSpPr/>
          <p:nvPr/>
        </p:nvSpPr>
        <p:spPr>
          <a:xfrm>
            <a:off x="5310122" y="3894294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E37AD983-9C1E-435B-896E-1B2DB16AA90B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5558905" y="4353018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ED3E6275-1311-4FFF-A178-CEE1B27E9A60}"/>
              </a:ext>
            </a:extLst>
          </p:cNvPr>
          <p:cNvSpPr txBox="1"/>
          <p:nvPr/>
        </p:nvSpPr>
        <p:spPr>
          <a:xfrm rot="16200000">
            <a:off x="5472651" y="334968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out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96D56A1C-6227-4828-B461-E02F1B4AB6C9}"/>
              </a:ext>
            </a:extLst>
          </p:cNvPr>
          <p:cNvCxnSpPr>
            <a:cxnSpLocks/>
            <a:stCxn id="11" idx="2"/>
            <a:endCxn id="163" idx="0"/>
          </p:cNvCxnSpPr>
          <p:nvPr/>
        </p:nvCxnSpPr>
        <p:spPr>
          <a:xfrm rot="5400000">
            <a:off x="5009988" y="2819319"/>
            <a:ext cx="1623892" cy="526058"/>
          </a:xfrm>
          <a:prstGeom prst="bentConnector3">
            <a:avLst>
              <a:gd name="adj1" fmla="val 1301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795596-C5BB-4948-A154-9D8ACB6A6A44}"/>
              </a:ext>
            </a:extLst>
          </p:cNvPr>
          <p:cNvSpPr txBox="1"/>
          <p:nvPr/>
        </p:nvSpPr>
        <p:spPr>
          <a:xfrm>
            <a:off x="2284736" y="5361477"/>
            <a:ext cx="6050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Inefficient use of control lines around register and ALU. </a:t>
            </a:r>
          </a:p>
          <a:p>
            <a:r>
              <a:rPr lang="en-GB" sz="1400" dirty="0"/>
              <a:t>2 ALU bits, 3 bits out </a:t>
            </a:r>
            <a:r>
              <a:rPr lang="en-GB" sz="1400" dirty="0" err="1"/>
              <a:t>ctl</a:t>
            </a:r>
            <a:r>
              <a:rPr lang="en-GB" sz="1400" dirty="0"/>
              <a:t> (#7 is unused), 3 bits in </a:t>
            </a:r>
            <a:r>
              <a:rPr lang="en-GB" sz="1400" dirty="0" err="1"/>
              <a:t>ctl</a:t>
            </a:r>
            <a:r>
              <a:rPr lang="en-GB" sz="1400" dirty="0"/>
              <a:t>.</a:t>
            </a:r>
          </a:p>
          <a:p>
            <a:r>
              <a:rPr lang="en-GB" sz="1400" dirty="0"/>
              <a:t>If we take #7 out plus </a:t>
            </a:r>
            <a:r>
              <a:rPr lang="en-GB" sz="1400" dirty="0" err="1"/>
              <a:t>Aout</a:t>
            </a:r>
            <a:r>
              <a:rPr lang="en-GB" sz="1400" dirty="0"/>
              <a:t> and Bout lines away 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12DB361-E83E-4A7F-9E43-E00B581F4720}"/>
              </a:ext>
            </a:extLst>
          </p:cNvPr>
          <p:cNvCxnSpPr>
            <a:cxnSpLocks/>
          </p:cNvCxnSpPr>
          <p:nvPr/>
        </p:nvCxnSpPr>
        <p:spPr>
          <a:xfrm flipH="1">
            <a:off x="5631752" y="456391"/>
            <a:ext cx="428363" cy="1375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669094-98E6-4550-BE7B-AA4806412D02}"/>
              </a:ext>
            </a:extLst>
          </p:cNvPr>
          <p:cNvSpPr txBox="1"/>
          <p:nvPr/>
        </p:nvSpPr>
        <p:spPr>
          <a:xfrm>
            <a:off x="6126755" y="382668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 control line</a:t>
            </a:r>
          </a:p>
        </p:txBody>
      </p:sp>
    </p:spTree>
    <p:extLst>
      <p:ext uri="{BB962C8B-B14F-4D97-AF65-F5344CB8AC3E}">
        <p14:creationId xmlns:p14="http://schemas.microsoft.com/office/powerpoint/2010/main" val="696008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5AC76301-5E4C-4277-95B8-C3406B4C5E27}"/>
              </a:ext>
            </a:extLst>
          </p:cNvPr>
          <p:cNvSpPr/>
          <p:nvPr/>
        </p:nvSpPr>
        <p:spPr>
          <a:xfrm>
            <a:off x="5072030" y="1812116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4252134" y="1735824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4202415" y="1523325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CC0E6-4BE1-4C9A-9FA1-4F11DDDC2955}"/>
              </a:ext>
            </a:extLst>
          </p:cNvPr>
          <p:cNvGrpSpPr/>
          <p:nvPr/>
        </p:nvGrpSpPr>
        <p:grpSpPr>
          <a:xfrm>
            <a:off x="6315567" y="1811678"/>
            <a:ext cx="329757" cy="458724"/>
            <a:chOff x="6315567" y="1811678"/>
            <a:chExt cx="329757" cy="458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9DAFC4-C66B-4E5E-8B0B-F838210BA4E6}"/>
                </a:ext>
              </a:extLst>
            </p:cNvPr>
            <p:cNvSpPr/>
            <p:nvPr/>
          </p:nvSpPr>
          <p:spPr>
            <a:xfrm>
              <a:off x="6315567" y="181167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2E27635-B9FB-444A-AC50-A065BB29CD9F}"/>
                </a:ext>
              </a:extLst>
            </p:cNvPr>
            <p:cNvSpPr/>
            <p:nvPr/>
          </p:nvSpPr>
          <p:spPr>
            <a:xfrm rot="16200000">
              <a:off x="6551320" y="214320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8392794" y="3817389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8613683" y="378285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8613683" y="409918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8592731" y="4288343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9111876" y="392568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9111876" y="4155791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9105027" y="3656835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9105027" y="3886938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8510225" y="2758697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9021817" y="282466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9021817" y="3046377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8765254" y="3546217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515859" y="392185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650333" y="418905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773160" y="3702192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10495553" y="411420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1027610" y="393934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1027610" y="4103104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773160" y="4384636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10444035" y="3239875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650333" y="351504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8920113" y="4260618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10109340" y="4028683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10111204" y="3820322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9603845" y="3833528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9852628" y="4292252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651365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651364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7648214" y="3395760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9021896" y="3002795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641725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669962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8858066" y="647227"/>
            <a:ext cx="64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828941" y="634183"/>
            <a:ext cx="1314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5455515" y="5416471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6FE9AEBE-4BB9-4BA7-AE01-6AD4080E618D}"/>
              </a:ext>
            </a:extLst>
          </p:cNvPr>
          <p:cNvSpPr txBox="1"/>
          <p:nvPr/>
        </p:nvSpPr>
        <p:spPr>
          <a:xfrm>
            <a:off x="5954748" y="5315774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In/Out control line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037B61A-239A-4A26-9E94-30AA0716D595}"/>
              </a:ext>
            </a:extLst>
          </p:cNvPr>
          <p:cNvSpPr txBox="1"/>
          <p:nvPr/>
        </p:nvSpPr>
        <p:spPr>
          <a:xfrm>
            <a:off x="1525822" y="5270893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76FDBA6B-4F8A-44ED-8E50-0CC0029A0B8F}"/>
              </a:ext>
            </a:extLst>
          </p:cNvPr>
          <p:cNvCxnSpPr>
            <a:cxnSpLocks/>
          </p:cNvCxnSpPr>
          <p:nvPr/>
        </p:nvCxnSpPr>
        <p:spPr>
          <a:xfrm flipH="1">
            <a:off x="1116346" y="5366093"/>
            <a:ext cx="415894" cy="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1145E80-29B6-4FB5-A555-43B8A0118352}"/>
              </a:ext>
            </a:extLst>
          </p:cNvPr>
          <p:cNvCxnSpPr>
            <a:cxnSpLocks/>
          </p:cNvCxnSpPr>
          <p:nvPr/>
        </p:nvCxnSpPr>
        <p:spPr>
          <a:xfrm flipH="1" flipV="1">
            <a:off x="7145171" y="5414887"/>
            <a:ext cx="497233" cy="1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15545C58-29ED-458C-91D9-F0627406F6FC}"/>
              </a:ext>
            </a:extLst>
          </p:cNvPr>
          <p:cNvSpPr txBox="1"/>
          <p:nvPr/>
        </p:nvSpPr>
        <p:spPr>
          <a:xfrm>
            <a:off x="7690683" y="5296370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Other control line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F928328-69B3-41DB-816E-D7C2EA128A61}"/>
              </a:ext>
            </a:extLst>
          </p:cNvPr>
          <p:cNvCxnSpPr>
            <a:cxnSpLocks/>
          </p:cNvCxnSpPr>
          <p:nvPr/>
        </p:nvCxnSpPr>
        <p:spPr>
          <a:xfrm flipH="1">
            <a:off x="2176926" y="5384218"/>
            <a:ext cx="301718" cy="0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3CDD3D1F-9EF7-4E44-96D1-9825CE3F6B6F}"/>
              </a:ext>
            </a:extLst>
          </p:cNvPr>
          <p:cNvSpPr txBox="1"/>
          <p:nvPr/>
        </p:nvSpPr>
        <p:spPr>
          <a:xfrm>
            <a:off x="2519603" y="5284746"/>
            <a:ext cx="11686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– tri-state buffer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4F629EA-56E7-468E-A545-83D03E9EBAF2}"/>
              </a:ext>
            </a:extLst>
          </p:cNvPr>
          <p:cNvGrpSpPr/>
          <p:nvPr/>
        </p:nvGrpSpPr>
        <p:grpSpPr>
          <a:xfrm>
            <a:off x="5072502" y="1818708"/>
            <a:ext cx="749509" cy="458724"/>
            <a:chOff x="4920102" y="1666308"/>
            <a:chExt cx="749509" cy="45872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0F70FC2-5D20-4F8C-A4BF-A55898242296}"/>
                </a:ext>
              </a:extLst>
            </p:cNvPr>
            <p:cNvSpPr/>
            <p:nvPr/>
          </p:nvSpPr>
          <p:spPr>
            <a:xfrm>
              <a:off x="5340747" y="1666308"/>
              <a:ext cx="328864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331EBB52-D3AC-4A36-AF7F-174ACA594363}"/>
                </a:ext>
              </a:extLst>
            </p:cNvPr>
            <p:cNvSpPr/>
            <p:nvPr/>
          </p:nvSpPr>
          <p:spPr>
            <a:xfrm rot="5400000">
              <a:off x="4894938" y="1992199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51BE12E-0042-4B31-8FB6-40EA6629D14C}"/>
              </a:ext>
            </a:extLst>
          </p:cNvPr>
          <p:cNvSpPr/>
          <p:nvPr/>
        </p:nvSpPr>
        <p:spPr>
          <a:xfrm rot="16200000">
            <a:off x="5727233" y="214364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43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BCB31-8153-4128-9D64-0AA71B6C809E}"/>
              </a:ext>
            </a:extLst>
          </p:cNvPr>
          <p:cNvGrpSpPr/>
          <p:nvPr/>
        </p:nvGrpSpPr>
        <p:grpSpPr>
          <a:xfrm>
            <a:off x="273571" y="286903"/>
            <a:ext cx="11568660" cy="5694171"/>
            <a:chOff x="1667933" y="543578"/>
            <a:chExt cx="10333209" cy="4752323"/>
          </a:xfrm>
        </p:grpSpPr>
        <p:sp>
          <p:nvSpPr>
            <p:cNvPr id="347" name="Arrow: Bent-Up 346">
              <a:extLst>
                <a:ext uri="{FF2B5EF4-FFF2-40B4-BE49-F238E27FC236}">
                  <a16:creationId xmlns:a16="http://schemas.microsoft.com/office/drawing/2014/main" id="{94A867F9-9F48-43F3-8080-0379D2C1CD15}"/>
                </a:ext>
              </a:extLst>
            </p:cNvPr>
            <p:cNvSpPr/>
            <p:nvPr/>
          </p:nvSpPr>
          <p:spPr>
            <a:xfrm rot="16200000" flipH="1">
              <a:off x="5428012" y="4039566"/>
              <a:ext cx="360366" cy="482103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" name="Half Frame 1">
              <a:extLst>
                <a:ext uri="{FF2B5EF4-FFF2-40B4-BE49-F238E27FC236}">
                  <a16:creationId xmlns:a16="http://schemas.microsoft.com/office/drawing/2014/main" id="{4F2A6610-092E-44D5-9205-EA51540DAB36}"/>
                </a:ext>
              </a:extLst>
            </p:cNvPr>
            <p:cNvSpPr/>
            <p:nvPr/>
          </p:nvSpPr>
          <p:spPr>
            <a:xfrm rot="13476617">
              <a:off x="5582080" y="3627793"/>
              <a:ext cx="460840" cy="443975"/>
            </a:xfrm>
            <a:prstGeom prst="halfFrame">
              <a:avLst>
                <a:gd name="adj1" fmla="val 13742"/>
                <a:gd name="adj2" fmla="val 12663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56" name="Arrow: Down 155">
              <a:extLst>
                <a:ext uri="{FF2B5EF4-FFF2-40B4-BE49-F238E27FC236}">
                  <a16:creationId xmlns:a16="http://schemas.microsoft.com/office/drawing/2014/main" id="{D48E5888-1C19-4D69-8D33-683447340B6B}"/>
                </a:ext>
              </a:extLst>
            </p:cNvPr>
            <p:cNvSpPr/>
            <p:nvPr/>
          </p:nvSpPr>
          <p:spPr>
            <a:xfrm>
              <a:off x="6925977" y="3365752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7" name="Arrow: Down 156">
              <a:extLst>
                <a:ext uri="{FF2B5EF4-FFF2-40B4-BE49-F238E27FC236}">
                  <a16:creationId xmlns:a16="http://schemas.microsoft.com/office/drawing/2014/main" id="{E88DDB59-7F11-4BD4-853E-1EF1B3F7C3A0}"/>
                </a:ext>
              </a:extLst>
            </p:cNvPr>
            <p:cNvSpPr/>
            <p:nvPr/>
          </p:nvSpPr>
          <p:spPr>
            <a:xfrm>
              <a:off x="7604836" y="3356946"/>
              <a:ext cx="91462" cy="326341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589E8A0-6768-45A2-9E2B-7094F235422E}"/>
                </a:ext>
              </a:extLst>
            </p:cNvPr>
            <p:cNvSpPr/>
            <p:nvPr/>
          </p:nvSpPr>
          <p:spPr>
            <a:xfrm>
              <a:off x="2224777" y="3652482"/>
              <a:ext cx="9001584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4" name="Arrow: Bent-Up 13">
              <a:extLst>
                <a:ext uri="{FF2B5EF4-FFF2-40B4-BE49-F238E27FC236}">
                  <a16:creationId xmlns:a16="http://schemas.microsoft.com/office/drawing/2014/main" id="{FEF1E394-922F-4021-B83D-6554B2CBB03B}"/>
                </a:ext>
              </a:extLst>
            </p:cNvPr>
            <p:cNvSpPr/>
            <p:nvPr/>
          </p:nvSpPr>
          <p:spPr>
            <a:xfrm rot="10800000" flipH="1">
              <a:off x="5898674" y="2625133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832136B-4B64-45FE-AD7B-58E1F07AD5F4}"/>
                </a:ext>
              </a:extLst>
            </p:cNvPr>
            <p:cNvSpPr/>
            <p:nvPr/>
          </p:nvSpPr>
          <p:spPr>
            <a:xfrm rot="10800000" flipH="1">
              <a:off x="5360379" y="2619920"/>
              <a:ext cx="243563" cy="1285659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61" name="Arrow: Bent-Up 360">
              <a:extLst>
                <a:ext uri="{FF2B5EF4-FFF2-40B4-BE49-F238E27FC236}">
                  <a16:creationId xmlns:a16="http://schemas.microsoft.com/office/drawing/2014/main" id="{830A4E4A-D939-459B-B8F0-5BD346511052}"/>
                </a:ext>
              </a:extLst>
            </p:cNvPr>
            <p:cNvSpPr/>
            <p:nvPr/>
          </p:nvSpPr>
          <p:spPr>
            <a:xfrm rot="10800000" flipH="1" flipV="1">
              <a:off x="2772453" y="1968799"/>
              <a:ext cx="150542" cy="433924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40" name="Arrow: Bent-Up 239">
              <a:extLst>
                <a:ext uri="{FF2B5EF4-FFF2-40B4-BE49-F238E27FC236}">
                  <a16:creationId xmlns:a16="http://schemas.microsoft.com/office/drawing/2014/main" id="{1B1DCA5D-2BFF-4523-874F-D3C20AF55270}"/>
                </a:ext>
              </a:extLst>
            </p:cNvPr>
            <p:cNvSpPr/>
            <p:nvPr/>
          </p:nvSpPr>
          <p:spPr>
            <a:xfrm rot="10800000" flipH="1">
              <a:off x="8473124" y="2764058"/>
              <a:ext cx="144539" cy="182000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0" name="Arrow: Down 299">
              <a:extLst>
                <a:ext uri="{FF2B5EF4-FFF2-40B4-BE49-F238E27FC236}">
                  <a16:creationId xmlns:a16="http://schemas.microsoft.com/office/drawing/2014/main" id="{0D9045D1-4B84-4665-900F-E5B1AA8BFFFA}"/>
                </a:ext>
              </a:extLst>
            </p:cNvPr>
            <p:cNvSpPr/>
            <p:nvPr/>
          </p:nvSpPr>
          <p:spPr>
            <a:xfrm>
              <a:off x="2701213" y="3460704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FBF70445-1360-480E-AE09-00F2BA4F94A1}"/>
                </a:ext>
              </a:extLst>
            </p:cNvPr>
            <p:cNvSpPr/>
            <p:nvPr/>
          </p:nvSpPr>
          <p:spPr>
            <a:xfrm rot="5400000" flipV="1">
              <a:off x="10956508" y="2073341"/>
              <a:ext cx="93447" cy="43418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29" name="Arrow: Bent-Up 328">
              <a:extLst>
                <a:ext uri="{FF2B5EF4-FFF2-40B4-BE49-F238E27FC236}">
                  <a16:creationId xmlns:a16="http://schemas.microsoft.com/office/drawing/2014/main" id="{88010A4F-57DB-4EB2-8CB1-712176974018}"/>
                </a:ext>
              </a:extLst>
            </p:cNvPr>
            <p:cNvSpPr/>
            <p:nvPr/>
          </p:nvSpPr>
          <p:spPr>
            <a:xfrm rot="10800000" flipH="1">
              <a:off x="10786138" y="2511908"/>
              <a:ext cx="179163" cy="286282"/>
            </a:xfrm>
            <a:prstGeom prst="bentUpArrow">
              <a:avLst>
                <a:gd name="adj1" fmla="val 29774"/>
                <a:gd name="adj2" fmla="val 28949"/>
                <a:gd name="adj3" fmla="val 25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36" name="Arrow: Bent-Up 335">
              <a:extLst>
                <a:ext uri="{FF2B5EF4-FFF2-40B4-BE49-F238E27FC236}">
                  <a16:creationId xmlns:a16="http://schemas.microsoft.com/office/drawing/2014/main" id="{91CB22B0-D9A3-46B2-8A70-27BB0B646681}"/>
                </a:ext>
              </a:extLst>
            </p:cNvPr>
            <p:cNvSpPr/>
            <p:nvPr/>
          </p:nvSpPr>
          <p:spPr>
            <a:xfrm rot="10800000" flipV="1">
              <a:off x="10583100" y="3019500"/>
              <a:ext cx="1397445" cy="1364428"/>
            </a:xfrm>
            <a:prstGeom prst="bentUpArrow">
              <a:avLst>
                <a:gd name="adj1" fmla="val 3390"/>
                <a:gd name="adj2" fmla="val 5073"/>
                <a:gd name="adj3" fmla="val 77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5" name="Arrow: Bent-Up 334">
              <a:extLst>
                <a:ext uri="{FF2B5EF4-FFF2-40B4-BE49-F238E27FC236}">
                  <a16:creationId xmlns:a16="http://schemas.microsoft.com/office/drawing/2014/main" id="{65000162-E0E0-425F-9F54-C6A642F2AD5D}"/>
                </a:ext>
              </a:extLst>
            </p:cNvPr>
            <p:cNvSpPr/>
            <p:nvPr/>
          </p:nvSpPr>
          <p:spPr>
            <a:xfrm flipV="1">
              <a:off x="11601203" y="3410442"/>
              <a:ext cx="373430" cy="944858"/>
            </a:xfrm>
            <a:prstGeom prst="bentUpArrow">
              <a:avLst>
                <a:gd name="adj1" fmla="val 15252"/>
                <a:gd name="adj2" fmla="val 5984"/>
                <a:gd name="adj3" fmla="val 495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8" name="Arrow: Bent-Up 307">
              <a:extLst>
                <a:ext uri="{FF2B5EF4-FFF2-40B4-BE49-F238E27FC236}">
                  <a16:creationId xmlns:a16="http://schemas.microsoft.com/office/drawing/2014/main" id="{EA1B6361-8C52-4EF2-9C35-4FE4498C6A27}"/>
                </a:ext>
              </a:extLst>
            </p:cNvPr>
            <p:cNvSpPr/>
            <p:nvPr/>
          </p:nvSpPr>
          <p:spPr>
            <a:xfrm rot="10800000" flipH="1">
              <a:off x="2981053" y="3910791"/>
              <a:ext cx="424147" cy="473138"/>
            </a:xfrm>
            <a:prstGeom prst="bentUpArrow">
              <a:avLst>
                <a:gd name="adj1" fmla="val 15198"/>
                <a:gd name="adj2" fmla="val 15744"/>
                <a:gd name="adj3" fmla="val 17978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03" name="Arrow: Bent-Up 302">
              <a:extLst>
                <a:ext uri="{FF2B5EF4-FFF2-40B4-BE49-F238E27FC236}">
                  <a16:creationId xmlns:a16="http://schemas.microsoft.com/office/drawing/2014/main" id="{B0F338AF-4805-40AD-8371-6BC1FB66AF1C}"/>
                </a:ext>
              </a:extLst>
            </p:cNvPr>
            <p:cNvSpPr/>
            <p:nvPr/>
          </p:nvSpPr>
          <p:spPr>
            <a:xfrm rot="10800000" flipH="1">
              <a:off x="2767670" y="3078158"/>
              <a:ext cx="292135" cy="1299326"/>
            </a:xfrm>
            <a:prstGeom prst="bentUpArrow">
              <a:avLst>
                <a:gd name="adj1" fmla="val 18919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EC1FC2-2E2B-4D2B-ACC9-961AC54D1E88}"/>
                </a:ext>
              </a:extLst>
            </p:cNvPr>
            <p:cNvGrpSpPr/>
            <p:nvPr/>
          </p:nvGrpSpPr>
          <p:grpSpPr>
            <a:xfrm>
              <a:off x="2312571" y="4796534"/>
              <a:ext cx="7307301" cy="499367"/>
              <a:chOff x="1175002" y="5133672"/>
              <a:chExt cx="7409316" cy="524942"/>
            </a:xfrm>
          </p:grpSpPr>
          <p:sp>
            <p:nvSpPr>
              <p:cNvPr id="127" name="Arrow: Right 126">
                <a:extLst>
                  <a:ext uri="{FF2B5EF4-FFF2-40B4-BE49-F238E27FC236}">
                    <a16:creationId xmlns:a16="http://schemas.microsoft.com/office/drawing/2014/main" id="{587FA820-A46F-43D4-B8AA-F6442C5702D8}"/>
                  </a:ext>
                </a:extLst>
              </p:cNvPr>
              <p:cNvSpPr/>
              <p:nvPr/>
            </p:nvSpPr>
            <p:spPr>
              <a:xfrm rot="10800000">
                <a:off x="1184527" y="5133672"/>
                <a:ext cx="7399791" cy="184666"/>
              </a:xfrm>
              <a:prstGeom prst="rightArrow">
                <a:avLst>
                  <a:gd name="adj1" fmla="val 50000"/>
                  <a:gd name="adj2" fmla="val 4742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8" name="Arrow: Right 127">
                <a:extLst>
                  <a:ext uri="{FF2B5EF4-FFF2-40B4-BE49-F238E27FC236}">
                    <a16:creationId xmlns:a16="http://schemas.microsoft.com/office/drawing/2014/main" id="{CA9EF572-1888-4DDF-B702-C7D15124C5A4}"/>
                  </a:ext>
                </a:extLst>
              </p:cNvPr>
              <p:cNvSpPr/>
              <p:nvPr/>
            </p:nvSpPr>
            <p:spPr>
              <a:xfrm rot="10800000">
                <a:off x="1175002" y="5473948"/>
                <a:ext cx="7399791" cy="18466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4442FB4-323C-4572-930A-C37BD85B41CE}"/>
                </a:ext>
              </a:extLst>
            </p:cNvPr>
            <p:cNvSpPr/>
            <p:nvPr/>
          </p:nvSpPr>
          <p:spPr>
            <a:xfrm>
              <a:off x="2797650" y="1380433"/>
              <a:ext cx="8428711" cy="175669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 dirty="0"/>
            </a:p>
          </p:txBody>
        </p:sp>
        <p:sp>
          <p:nvSpPr>
            <p:cNvPr id="246" name="Arrow: Down 245">
              <a:extLst>
                <a:ext uri="{FF2B5EF4-FFF2-40B4-BE49-F238E27FC236}">
                  <a16:creationId xmlns:a16="http://schemas.microsoft.com/office/drawing/2014/main" id="{FB670E55-D3B5-44BC-8C05-FF8DADD70877}"/>
                </a:ext>
              </a:extLst>
            </p:cNvPr>
            <p:cNvSpPr/>
            <p:nvPr/>
          </p:nvSpPr>
          <p:spPr>
            <a:xfrm>
              <a:off x="4242067" y="3450418"/>
              <a:ext cx="80187" cy="227228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D976FEB-5DF2-48C7-B16A-73CD56610995}"/>
                </a:ext>
              </a:extLst>
            </p:cNvPr>
            <p:cNvGrpSpPr/>
            <p:nvPr/>
          </p:nvGrpSpPr>
          <p:grpSpPr>
            <a:xfrm>
              <a:off x="4083688" y="3286251"/>
              <a:ext cx="390577" cy="202489"/>
              <a:chOff x="5109552" y="2074509"/>
              <a:chExt cx="365379" cy="169277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ADC82F6B-CC24-4F75-876F-31062F63E36C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9D80FD1-F659-416D-8A61-D270693A57A1}"/>
                  </a:ext>
                </a:extLst>
              </p:cNvPr>
              <p:cNvSpPr txBox="1"/>
              <p:nvPr/>
            </p:nvSpPr>
            <p:spPr>
              <a:xfrm>
                <a:off x="5150586" y="2081697"/>
                <a:ext cx="280422" cy="154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7" name="Arrow: Bent-Up 246">
              <a:extLst>
                <a:ext uri="{FF2B5EF4-FFF2-40B4-BE49-F238E27FC236}">
                  <a16:creationId xmlns:a16="http://schemas.microsoft.com/office/drawing/2014/main" id="{96E89E2B-DCAD-47B5-9F71-AFED174CF7B7}"/>
                </a:ext>
              </a:extLst>
            </p:cNvPr>
            <p:cNvSpPr/>
            <p:nvPr/>
          </p:nvSpPr>
          <p:spPr>
            <a:xfrm rot="10800000" flipH="1">
              <a:off x="4179147" y="2617138"/>
              <a:ext cx="144538" cy="667687"/>
            </a:xfrm>
            <a:prstGeom prst="bentUp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186" name="Arrow: Right 185">
              <a:extLst>
                <a:ext uri="{FF2B5EF4-FFF2-40B4-BE49-F238E27FC236}">
                  <a16:creationId xmlns:a16="http://schemas.microsoft.com/office/drawing/2014/main" id="{BA8AB9D5-FBBF-45A3-9E8B-3E504B207713}"/>
                </a:ext>
              </a:extLst>
            </p:cNvPr>
            <p:cNvSpPr/>
            <p:nvPr/>
          </p:nvSpPr>
          <p:spPr>
            <a:xfrm rot="5400000">
              <a:off x="3705712" y="1202423"/>
              <a:ext cx="1153944" cy="1000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03515A15-F08B-42D1-BF68-DE3436AECF96}"/>
                </a:ext>
              </a:extLst>
            </p:cNvPr>
            <p:cNvSpPr/>
            <p:nvPr/>
          </p:nvSpPr>
          <p:spPr>
            <a:xfrm flipV="1">
              <a:off x="10092872" y="1532161"/>
              <a:ext cx="83126" cy="625194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609E8C2A-5727-49BA-8198-45F0364CC3C0}"/>
                </a:ext>
              </a:extLst>
            </p:cNvPr>
            <p:cNvSpPr/>
            <p:nvPr/>
          </p:nvSpPr>
          <p:spPr>
            <a:xfrm>
              <a:off x="10114690" y="2947137"/>
              <a:ext cx="93369" cy="74974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1ADF1AA-4D70-4C5E-8B4B-85BBF87D4F61}"/>
                </a:ext>
              </a:extLst>
            </p:cNvPr>
            <p:cNvSpPr/>
            <p:nvPr/>
          </p:nvSpPr>
          <p:spPr>
            <a:xfrm flipH="1">
              <a:off x="4056646" y="543578"/>
              <a:ext cx="7944495" cy="175669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0B944312-B251-4000-98EF-09ADFC880F9E}"/>
                </a:ext>
              </a:extLst>
            </p:cNvPr>
            <p:cNvSpPr/>
            <p:nvPr/>
          </p:nvSpPr>
          <p:spPr>
            <a:xfrm>
              <a:off x="11721636" y="585070"/>
              <a:ext cx="279506" cy="2025325"/>
            </a:xfrm>
            <a:prstGeom prst="bentUpArrow">
              <a:avLst>
                <a:gd name="adj1" fmla="val 29762"/>
                <a:gd name="adj2" fmla="val 15844"/>
                <a:gd name="adj3" fmla="val 258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41FDA-D7F7-45BD-A16C-F5B11DB9C07A}"/>
                </a:ext>
              </a:extLst>
            </p:cNvPr>
            <p:cNvSpPr/>
            <p:nvPr/>
          </p:nvSpPr>
          <p:spPr>
            <a:xfrm>
              <a:off x="9609598" y="2157354"/>
              <a:ext cx="703897" cy="9157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03D06-ABEA-446C-8EC6-865CFA383E43}"/>
                </a:ext>
              </a:extLst>
            </p:cNvPr>
            <p:cNvSpPr txBox="1"/>
            <p:nvPr/>
          </p:nvSpPr>
          <p:spPr>
            <a:xfrm>
              <a:off x="9941914" y="2406089"/>
              <a:ext cx="27934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SYNC </a:t>
              </a:r>
              <a:br>
                <a:rPr lang="en-GB" sz="600" b="1" dirty="0"/>
              </a:br>
              <a:r>
                <a:rPr lang="en-GB" sz="600" b="1" dirty="0"/>
                <a:t>REG FILE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C48A3-4730-4819-9BCE-07C5A9509D4F}"/>
                </a:ext>
              </a:extLst>
            </p:cNvPr>
            <p:cNvSpPr txBox="1"/>
            <p:nvPr/>
          </p:nvSpPr>
          <p:spPr>
            <a:xfrm>
              <a:off x="10152422" y="2169610"/>
              <a:ext cx="32060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EA5CB5-E8C1-43C4-B981-0FD56655847A}"/>
                </a:ext>
              </a:extLst>
            </p:cNvPr>
            <p:cNvSpPr txBox="1"/>
            <p:nvPr/>
          </p:nvSpPr>
          <p:spPr>
            <a:xfrm>
              <a:off x="10174667" y="2860579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222FE2-CC0B-456C-8638-1B45D81D087F}"/>
                </a:ext>
              </a:extLst>
            </p:cNvPr>
            <p:cNvSpPr txBox="1"/>
            <p:nvPr/>
          </p:nvSpPr>
          <p:spPr>
            <a:xfrm>
              <a:off x="9681214" y="226882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061B2-23B5-4A32-BCFF-A5B96302DC8B}"/>
                </a:ext>
              </a:extLst>
            </p:cNvPr>
            <p:cNvSpPr txBox="1"/>
            <p:nvPr/>
          </p:nvSpPr>
          <p:spPr>
            <a:xfrm>
              <a:off x="9855201" y="2180081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27BD3A-D8D5-43DA-B7ED-DDA1A9AAEED9}"/>
                </a:ext>
              </a:extLst>
            </p:cNvPr>
            <p:cNvSpPr txBox="1"/>
            <p:nvPr/>
          </p:nvSpPr>
          <p:spPr>
            <a:xfrm>
              <a:off x="9671824" y="2172299"/>
              <a:ext cx="82408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00AE58-F879-496F-8E96-263E064DFBD3}"/>
                </a:ext>
              </a:extLst>
            </p:cNvPr>
            <p:cNvSpPr txBox="1"/>
            <p:nvPr/>
          </p:nvSpPr>
          <p:spPr>
            <a:xfrm>
              <a:off x="9632140" y="2390803"/>
              <a:ext cx="296163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rdL_addr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rdR_addr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wr_addr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_rdL_en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_rdR_en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_wr_en</a:t>
              </a:r>
            </a:p>
          </p:txBody>
        </p:sp>
        <p:sp>
          <p:nvSpPr>
            <p:cNvPr id="39" name="Arrow: Bent-Up 38">
              <a:extLst>
                <a:ext uri="{FF2B5EF4-FFF2-40B4-BE49-F238E27FC236}">
                  <a16:creationId xmlns:a16="http://schemas.microsoft.com/office/drawing/2014/main" id="{91961C99-1B43-43DE-892F-5AF2FE401733}"/>
                </a:ext>
              </a:extLst>
            </p:cNvPr>
            <p:cNvSpPr/>
            <p:nvPr/>
          </p:nvSpPr>
          <p:spPr>
            <a:xfrm rot="5400000">
              <a:off x="8672908" y="1419629"/>
              <a:ext cx="1670299" cy="183158"/>
            </a:xfrm>
            <a:prstGeom prst="bentUpArrow">
              <a:avLst>
                <a:gd name="adj1" fmla="val 23918"/>
                <a:gd name="adj2" fmla="val 22446"/>
                <a:gd name="adj3" fmla="val 2138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6FCC582-89D4-480B-86DA-E8E7AAA03A78}"/>
                </a:ext>
              </a:extLst>
            </p:cNvPr>
            <p:cNvSpPr/>
            <p:nvPr/>
          </p:nvSpPr>
          <p:spPr>
            <a:xfrm>
              <a:off x="3941705" y="2157310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746DF72-2E9D-4C7A-9926-CA5AA16B0504}"/>
                </a:ext>
              </a:extLst>
            </p:cNvPr>
            <p:cNvSpPr txBox="1"/>
            <p:nvPr/>
          </p:nvSpPr>
          <p:spPr>
            <a:xfrm>
              <a:off x="4004475" y="2746190"/>
              <a:ext cx="16062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RAM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2E0968-D3AC-45A3-B2A3-2F65A993B646}"/>
                </a:ext>
              </a:extLst>
            </p:cNvPr>
            <p:cNvSpPr txBox="1"/>
            <p:nvPr/>
          </p:nvSpPr>
          <p:spPr>
            <a:xfrm>
              <a:off x="4151960" y="2592072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4BD9AB0-D0B7-4E41-AC65-389989B32E24}"/>
                </a:ext>
              </a:extLst>
            </p:cNvPr>
            <p:cNvSpPr txBox="1"/>
            <p:nvPr/>
          </p:nvSpPr>
          <p:spPr>
            <a:xfrm>
              <a:off x="3946811" y="244535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A[15:0]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6E0E74-70AB-45AD-A3E0-96564CBBFF24}"/>
                </a:ext>
              </a:extLst>
            </p:cNvPr>
            <p:cNvSpPr/>
            <p:nvPr/>
          </p:nvSpPr>
          <p:spPr>
            <a:xfrm>
              <a:off x="11230248" y="1215003"/>
              <a:ext cx="485353" cy="277438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5849D1-B19A-45F5-AE92-4133F1D4D961}"/>
                </a:ext>
              </a:extLst>
            </p:cNvPr>
            <p:cNvSpPr txBox="1"/>
            <p:nvPr/>
          </p:nvSpPr>
          <p:spPr>
            <a:xfrm>
              <a:off x="11339988" y="2055367"/>
              <a:ext cx="227627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1050" b="1" dirty="0"/>
                <a:t>ALU</a:t>
              </a:r>
              <a:endParaRPr lang="en-GB" sz="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FC44BD-6C9E-4218-9BBD-B77BDF24A3F6}"/>
                </a:ext>
              </a:extLst>
            </p:cNvPr>
            <p:cNvSpPr txBox="1"/>
            <p:nvPr/>
          </p:nvSpPr>
          <p:spPr>
            <a:xfrm>
              <a:off x="11280829" y="1426663"/>
              <a:ext cx="44695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2B29B0-B7E2-431C-B058-AD7E6D5F986C}"/>
                </a:ext>
              </a:extLst>
            </p:cNvPr>
            <p:cNvSpPr txBox="1"/>
            <p:nvPr/>
          </p:nvSpPr>
          <p:spPr>
            <a:xfrm>
              <a:off x="11280829" y="3683831"/>
              <a:ext cx="4190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686A7-1F3C-416F-986A-30DF69EE399B}"/>
                </a:ext>
              </a:extLst>
            </p:cNvPr>
            <p:cNvSpPr txBox="1"/>
            <p:nvPr/>
          </p:nvSpPr>
          <p:spPr>
            <a:xfrm>
              <a:off x="11483914" y="2533440"/>
              <a:ext cx="196939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Result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E44C763-B61B-4072-BE7C-5EAE7DC25A46}"/>
                </a:ext>
              </a:extLst>
            </p:cNvPr>
            <p:cNvSpPr/>
            <p:nvPr/>
          </p:nvSpPr>
          <p:spPr>
            <a:xfrm>
              <a:off x="2416185" y="1285750"/>
              <a:ext cx="31579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GB" sz="900" b="1" dirty="0"/>
                <a:t>ALU A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C92AE77-FF58-45F6-8FB9-19BEAB92291A}"/>
                </a:ext>
              </a:extLst>
            </p:cNvPr>
            <p:cNvSpPr/>
            <p:nvPr/>
          </p:nvSpPr>
          <p:spPr>
            <a:xfrm>
              <a:off x="1781981" y="3620670"/>
              <a:ext cx="40561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900" b="1" dirty="0"/>
                <a:t>ALU B </a:t>
              </a:r>
            </a:p>
            <a:p>
              <a:pPr algn="ctr"/>
              <a:r>
                <a:rPr lang="en-GB" sz="900" b="1" dirty="0"/>
                <a:t>Bus</a:t>
              </a:r>
              <a:endParaRPr lang="en-GB" sz="2000" b="1" dirty="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6C9B9E3-C732-4EF5-81F4-F55D8808E933}"/>
                </a:ext>
              </a:extLst>
            </p:cNvPr>
            <p:cNvSpPr/>
            <p:nvPr/>
          </p:nvSpPr>
          <p:spPr>
            <a:xfrm>
              <a:off x="2361193" y="4843391"/>
              <a:ext cx="687190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Hi [15:8]</a:t>
              </a:r>
              <a:endParaRPr lang="en-GB" sz="1400" b="1" dirty="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B6E9E25-E716-4FE5-97F9-DC603D60912E}"/>
                </a:ext>
              </a:extLst>
            </p:cNvPr>
            <p:cNvSpPr/>
            <p:nvPr/>
          </p:nvSpPr>
          <p:spPr>
            <a:xfrm>
              <a:off x="2365382" y="5164170"/>
              <a:ext cx="655066" cy="9211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600" b="1" dirty="0"/>
                <a:t>Address Bus Lo [7:0]</a:t>
              </a:r>
              <a:endParaRPr lang="en-GB" sz="1400" b="1" dirty="0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807DE092-7BE3-429C-A362-F6ABB1488E7A}"/>
                </a:ext>
              </a:extLst>
            </p:cNvPr>
            <p:cNvGrpSpPr/>
            <p:nvPr/>
          </p:nvGrpSpPr>
          <p:grpSpPr>
            <a:xfrm>
              <a:off x="4037667" y="1790576"/>
              <a:ext cx="421718" cy="199201"/>
              <a:chOff x="5109552" y="2074509"/>
              <a:chExt cx="365379" cy="169277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44337E0-5172-4D9D-98D1-43CE4C1A4D69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A03AB70C-83F6-43FF-BED0-32C5A6F0FAF2}"/>
                  </a:ext>
                </a:extLst>
              </p:cNvPr>
              <p:cNvSpPr txBox="1"/>
              <p:nvPr/>
            </p:nvSpPr>
            <p:spPr>
              <a:xfrm>
                <a:off x="5147116" y="2078522"/>
                <a:ext cx="283326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66" name="Arrow: Down 265">
              <a:extLst>
                <a:ext uri="{FF2B5EF4-FFF2-40B4-BE49-F238E27FC236}">
                  <a16:creationId xmlns:a16="http://schemas.microsoft.com/office/drawing/2014/main" id="{079B2E6B-2443-43B6-A496-08054BE45778}"/>
                </a:ext>
              </a:extLst>
            </p:cNvPr>
            <p:cNvSpPr/>
            <p:nvPr/>
          </p:nvSpPr>
          <p:spPr>
            <a:xfrm rot="10800000" flipV="1">
              <a:off x="4248093" y="1993831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0" name="Arrow: Down 289">
              <a:extLst>
                <a:ext uri="{FF2B5EF4-FFF2-40B4-BE49-F238E27FC236}">
                  <a16:creationId xmlns:a16="http://schemas.microsoft.com/office/drawing/2014/main" id="{2DADE6F9-DBA3-4287-8975-91A0A72CAEB6}"/>
                </a:ext>
              </a:extLst>
            </p:cNvPr>
            <p:cNvSpPr/>
            <p:nvPr/>
          </p:nvSpPr>
          <p:spPr>
            <a:xfrm>
              <a:off x="3283193" y="4532182"/>
              <a:ext cx="85995" cy="622418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06F03C-0A82-4374-9002-95C54ADC43E7}"/>
                </a:ext>
              </a:extLst>
            </p:cNvPr>
            <p:cNvGrpSpPr/>
            <p:nvPr/>
          </p:nvGrpSpPr>
          <p:grpSpPr>
            <a:xfrm>
              <a:off x="2707007" y="4387230"/>
              <a:ext cx="450195" cy="213875"/>
              <a:chOff x="5065286" y="2070281"/>
              <a:chExt cx="409645" cy="173505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53433688-9D27-4187-9CC0-3994E48F7FB4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625DD9E-0ADC-4E0F-9D70-B51B89EB3A8F}"/>
                  </a:ext>
                </a:extLst>
              </p:cNvPr>
              <p:cNvSpPr txBox="1"/>
              <p:nvPr/>
            </p:nvSpPr>
            <p:spPr>
              <a:xfrm>
                <a:off x="5065286" y="2070281"/>
                <a:ext cx="396028" cy="14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E2C5AE-63B5-4749-94E1-5EADB29E4D07}"/>
                </a:ext>
              </a:extLst>
            </p:cNvPr>
            <p:cNvGrpSpPr/>
            <p:nvPr/>
          </p:nvGrpSpPr>
          <p:grpSpPr>
            <a:xfrm>
              <a:off x="3195862" y="4393032"/>
              <a:ext cx="397692" cy="202195"/>
              <a:chOff x="5109552" y="2073135"/>
              <a:chExt cx="365379" cy="170651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52AA861-26BF-4DA4-967D-D8EF7A23EBB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69043B2C-AFBD-4C8C-8E5E-53BE2100ADB2}"/>
                  </a:ext>
                </a:extLst>
              </p:cNvPr>
              <p:cNvSpPr txBox="1"/>
              <p:nvPr/>
            </p:nvSpPr>
            <p:spPr>
              <a:xfrm>
                <a:off x="5143416" y="2073135"/>
                <a:ext cx="307807" cy="155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E01703BE-D0FB-4EF6-9C35-B4D71DCE6641}"/>
                </a:ext>
              </a:extLst>
            </p:cNvPr>
            <p:cNvSpPr/>
            <p:nvPr/>
          </p:nvSpPr>
          <p:spPr>
            <a:xfrm>
              <a:off x="2539998" y="3295122"/>
              <a:ext cx="372754" cy="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E5A531A-39F0-4F23-97AC-24D31BE0A6EB}"/>
                </a:ext>
              </a:extLst>
            </p:cNvPr>
            <p:cNvSpPr txBox="1"/>
            <p:nvPr/>
          </p:nvSpPr>
          <p:spPr>
            <a:xfrm>
              <a:off x="2561288" y="3293815"/>
              <a:ext cx="3312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BUFFER B</a:t>
              </a:r>
              <a:endParaRPr lang="en-GB" sz="700" dirty="0"/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  <a:endParaRPr lang="en-GB" sz="600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672AC5C-4583-4754-AB25-9214D0AE78D2}"/>
                </a:ext>
              </a:extLst>
            </p:cNvPr>
            <p:cNvSpPr txBox="1"/>
            <p:nvPr/>
          </p:nvSpPr>
          <p:spPr>
            <a:xfrm>
              <a:off x="2160719" y="3134762"/>
              <a:ext cx="498133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D[7:0]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3E9E878-748B-4296-AAA0-E3A526FE6781}"/>
                </a:ext>
              </a:extLst>
            </p:cNvPr>
            <p:cNvSpPr txBox="1"/>
            <p:nvPr/>
          </p:nvSpPr>
          <p:spPr>
            <a:xfrm>
              <a:off x="3386971" y="4082600"/>
              <a:ext cx="397692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1000" dirty="0">
                  <a:solidFill>
                    <a:schemeClr val="bg1"/>
                  </a:solidFill>
                </a:rPr>
                <a:t>D[15:8]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CD0C75B-A5C4-495D-AAD9-E55FA3BA887E}"/>
                </a:ext>
              </a:extLst>
            </p:cNvPr>
            <p:cNvSpPr txBox="1"/>
            <p:nvPr/>
          </p:nvSpPr>
          <p:spPr>
            <a:xfrm>
              <a:off x="2487814" y="4070171"/>
              <a:ext cx="449586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D[24:16]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66A5347E-2DB5-4006-8739-B5CE796E9C19}"/>
                </a:ext>
              </a:extLst>
            </p:cNvPr>
            <p:cNvSpPr/>
            <p:nvPr/>
          </p:nvSpPr>
          <p:spPr>
            <a:xfrm>
              <a:off x="2696070" y="1856556"/>
              <a:ext cx="64440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  <a:r>
                <a:rPr lang="en-GB" sz="800" b="1" dirty="0"/>
                <a:t>LOGIC</a:t>
              </a:r>
              <a:endParaRPr lang="en-GB" sz="1600" b="1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1457E78-C99B-449E-AE09-FAC6B59886FD}"/>
                </a:ext>
              </a:extLst>
            </p:cNvPr>
            <p:cNvSpPr txBox="1"/>
            <p:nvPr/>
          </p:nvSpPr>
          <p:spPr>
            <a:xfrm>
              <a:off x="3958169" y="2192460"/>
              <a:ext cx="122913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_oe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953D8F9-76CD-4D9D-BCF0-0A175ABFCA29}"/>
                </a:ext>
              </a:extLst>
            </p:cNvPr>
            <p:cNvSpPr txBox="1"/>
            <p:nvPr/>
          </p:nvSpPr>
          <p:spPr>
            <a:xfrm>
              <a:off x="11609752" y="3144900"/>
              <a:ext cx="90788" cy="6448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1801220-1E9F-42E0-8C79-5D7CD2F5BA9C}"/>
                </a:ext>
              </a:extLst>
            </p:cNvPr>
            <p:cNvSpPr/>
            <p:nvPr/>
          </p:nvSpPr>
          <p:spPr>
            <a:xfrm>
              <a:off x="10801544" y="2845111"/>
              <a:ext cx="38472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 </a:t>
              </a:r>
            </a:p>
            <a:p>
              <a:r>
                <a:rPr lang="en-GB" sz="700" b="1" dirty="0"/>
                <a:t>LOGIC</a:t>
              </a:r>
              <a:endParaRPr lang="en-GB" sz="1600" b="1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8664C461-D3BB-4F7B-97BC-91D387F27C07}"/>
                </a:ext>
              </a:extLst>
            </p:cNvPr>
            <p:cNvSpPr/>
            <p:nvPr/>
          </p:nvSpPr>
          <p:spPr>
            <a:xfrm>
              <a:off x="10474608" y="2147482"/>
              <a:ext cx="322815" cy="8444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BC2B1421-9EE2-4D6A-870B-2D916AC6EF4B}"/>
                </a:ext>
              </a:extLst>
            </p:cNvPr>
            <p:cNvSpPr txBox="1"/>
            <p:nvPr/>
          </p:nvSpPr>
          <p:spPr>
            <a:xfrm>
              <a:off x="10505954" y="2789450"/>
              <a:ext cx="20397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br>
                <a:rPr lang="en-GB" sz="600" b="1" dirty="0"/>
              </a:br>
              <a:r>
                <a:rPr lang="en-GB" sz="600" b="1" dirty="0"/>
                <a:t>FLAGS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D78A29F-76BA-4822-A3CF-3584BAEC2632}"/>
                </a:ext>
              </a:extLst>
            </p:cNvPr>
            <p:cNvSpPr txBox="1"/>
            <p:nvPr/>
          </p:nvSpPr>
          <p:spPr>
            <a:xfrm>
              <a:off x="10669926" y="2177379"/>
              <a:ext cx="90843" cy="73691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n-GB" sz="600" dirty="0"/>
            </a:p>
            <a:p>
              <a:pPr algn="r"/>
              <a:r>
                <a:rPr lang="en-GB" sz="600" dirty="0"/>
                <a:t>C</a:t>
              </a:r>
            </a:p>
            <a:p>
              <a:pPr algn="r"/>
              <a:r>
                <a:rPr lang="en-GB" sz="600" dirty="0"/>
                <a:t>Z</a:t>
              </a:r>
            </a:p>
            <a:p>
              <a:pPr algn="r"/>
              <a:r>
                <a:rPr lang="en-GB" sz="600" dirty="0"/>
                <a:t>O</a:t>
              </a:r>
            </a:p>
            <a:p>
              <a:pPr algn="r"/>
              <a:r>
                <a:rPr lang="en-GB" sz="600" dirty="0"/>
                <a:t>GT</a:t>
              </a:r>
            </a:p>
            <a:p>
              <a:pPr algn="r"/>
              <a:r>
                <a:rPr lang="en-GB" sz="600" dirty="0"/>
                <a:t>LT</a:t>
              </a:r>
            </a:p>
            <a:p>
              <a:pPr algn="r"/>
              <a:r>
                <a:rPr lang="en-GB" sz="600" dirty="0"/>
                <a:t>EQ</a:t>
              </a:r>
            </a:p>
            <a:p>
              <a:pPr algn="r"/>
              <a:r>
                <a:rPr lang="en-GB" sz="600" dirty="0"/>
                <a:t>NE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D695DA7-7374-45F0-AF66-0B1131ED6257}"/>
                </a:ext>
              </a:extLst>
            </p:cNvPr>
            <p:cNvSpPr txBox="1"/>
            <p:nvPr/>
          </p:nvSpPr>
          <p:spPr>
            <a:xfrm>
              <a:off x="10481140" y="2192364"/>
              <a:ext cx="118778" cy="46057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CP</a:t>
              </a: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endParaRPr lang="en-GB" sz="600" dirty="0">
                <a:solidFill>
                  <a:srgbClr val="FF0000"/>
                </a:solidFill>
              </a:endParaRP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_en</a:t>
              </a: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E8C0C4F-197E-4609-85FE-B1AA8EBCA864}"/>
                </a:ext>
              </a:extLst>
            </p:cNvPr>
            <p:cNvSpPr/>
            <p:nvPr/>
          </p:nvSpPr>
          <p:spPr>
            <a:xfrm>
              <a:off x="11930873" y="4324778"/>
              <a:ext cx="42568" cy="4349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AFF3BE0-6B94-4B23-AA3D-21D275235ED1}"/>
                </a:ext>
              </a:extLst>
            </p:cNvPr>
            <p:cNvSpPr txBox="1"/>
            <p:nvPr/>
          </p:nvSpPr>
          <p:spPr>
            <a:xfrm>
              <a:off x="11246507" y="2246027"/>
              <a:ext cx="18965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600" dirty="0"/>
                <a:t>_cin</a:t>
              </a:r>
            </a:p>
          </p:txBody>
        </p:sp>
        <p:sp>
          <p:nvSpPr>
            <p:cNvPr id="172" name="Arrow: Right 171">
              <a:extLst>
                <a:ext uri="{FF2B5EF4-FFF2-40B4-BE49-F238E27FC236}">
                  <a16:creationId xmlns:a16="http://schemas.microsoft.com/office/drawing/2014/main" id="{D90AE5A1-FC79-4377-AA5C-31653A9EB351}"/>
                </a:ext>
              </a:extLst>
            </p:cNvPr>
            <p:cNvSpPr/>
            <p:nvPr/>
          </p:nvSpPr>
          <p:spPr>
            <a:xfrm rot="5400000">
              <a:off x="7980232" y="1204882"/>
              <a:ext cx="1166103" cy="109466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57D12E6D-951D-4894-9390-2678C154D91F}"/>
                </a:ext>
              </a:extLst>
            </p:cNvPr>
            <p:cNvSpPr/>
            <p:nvPr/>
          </p:nvSpPr>
          <p:spPr>
            <a:xfrm flipV="1">
              <a:off x="8838012" y="1524104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0E2FB12-6D25-4E5C-896E-5DC15BC728BE}"/>
                </a:ext>
              </a:extLst>
            </p:cNvPr>
            <p:cNvSpPr/>
            <p:nvPr/>
          </p:nvSpPr>
          <p:spPr>
            <a:xfrm>
              <a:off x="8197241" y="215668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422C8C6-5EEC-44E9-9EB5-0D20C3EAB0C5}"/>
                </a:ext>
              </a:extLst>
            </p:cNvPr>
            <p:cNvSpPr txBox="1"/>
            <p:nvPr/>
          </p:nvSpPr>
          <p:spPr>
            <a:xfrm>
              <a:off x="8209512" y="2625459"/>
              <a:ext cx="182972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UART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097B8CE-1497-458C-AEB8-F50044B14BDE}"/>
                </a:ext>
              </a:extLst>
            </p:cNvPr>
            <p:cNvSpPr txBox="1"/>
            <p:nvPr/>
          </p:nvSpPr>
          <p:spPr>
            <a:xfrm>
              <a:off x="8407496" y="2591449"/>
              <a:ext cx="48091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D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9A904F4-FBE5-43EB-8DFD-67E0BB7B2F1E}"/>
                </a:ext>
              </a:extLst>
            </p:cNvPr>
            <p:cNvGrpSpPr/>
            <p:nvPr/>
          </p:nvGrpSpPr>
          <p:grpSpPr>
            <a:xfrm>
              <a:off x="8751343" y="1797347"/>
              <a:ext cx="387647" cy="199201"/>
              <a:chOff x="5109552" y="2074509"/>
              <a:chExt cx="365379" cy="16927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73D2322-7281-4A75-B6D4-B4D638E672CE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A421305-2E4B-4780-A198-2DDFB419F4DE}"/>
                  </a:ext>
                </a:extLst>
              </p:cNvPr>
              <p:cNvSpPr txBox="1"/>
              <p:nvPr/>
            </p:nvSpPr>
            <p:spPr>
              <a:xfrm>
                <a:off x="5123355" y="2081697"/>
                <a:ext cx="285563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16" name="Arrow: Bent-Up 215">
              <a:extLst>
                <a:ext uri="{FF2B5EF4-FFF2-40B4-BE49-F238E27FC236}">
                  <a16:creationId xmlns:a16="http://schemas.microsoft.com/office/drawing/2014/main" id="{58663D43-3A88-41AD-B805-36214A606D41}"/>
                </a:ext>
              </a:extLst>
            </p:cNvPr>
            <p:cNvSpPr/>
            <p:nvPr/>
          </p:nvSpPr>
          <p:spPr>
            <a:xfrm rot="10800000" flipH="1" flipV="1">
              <a:off x="8474071" y="2010179"/>
              <a:ext cx="475517" cy="637590"/>
            </a:xfrm>
            <a:prstGeom prst="bentUpArrow">
              <a:avLst>
                <a:gd name="adj1" fmla="val 9169"/>
                <a:gd name="adj2" fmla="val 12099"/>
                <a:gd name="adj3" fmla="val 18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FDBD168-129A-4DF3-A204-826C241F7E76}"/>
                </a:ext>
              </a:extLst>
            </p:cNvPr>
            <p:cNvGrpSpPr/>
            <p:nvPr/>
          </p:nvGrpSpPr>
          <p:grpSpPr>
            <a:xfrm>
              <a:off x="8319152" y="1797369"/>
              <a:ext cx="403944" cy="199200"/>
              <a:chOff x="5109552" y="2074509"/>
              <a:chExt cx="365379" cy="169277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C56C62FE-D805-4A82-8932-2D4D436FD78B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8BE90D7-1689-4954-B0BB-8D1EE7D708A0}"/>
                  </a:ext>
                </a:extLst>
              </p:cNvPr>
              <p:cNvSpPr txBox="1"/>
              <p:nvPr/>
            </p:nvSpPr>
            <p:spPr>
              <a:xfrm>
                <a:off x="5132787" y="2081697"/>
                <a:ext cx="295793" cy="156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IN</a:t>
                </a:r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084459A5-1FD2-4BC6-9670-C753344FAE4E}"/>
                </a:ext>
              </a:extLst>
            </p:cNvPr>
            <p:cNvSpPr/>
            <p:nvPr/>
          </p:nvSpPr>
          <p:spPr>
            <a:xfrm rot="10800000" flipV="1">
              <a:off x="8525150" y="2003132"/>
              <a:ext cx="77770" cy="62608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6F889DF-227E-472E-B63E-8274626856B6}"/>
                </a:ext>
              </a:extLst>
            </p:cNvPr>
            <p:cNvSpPr txBox="1"/>
            <p:nvPr/>
          </p:nvSpPr>
          <p:spPr>
            <a:xfrm>
              <a:off x="8228319" y="2187809"/>
              <a:ext cx="107549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wr</a:t>
              </a:r>
            </a:p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_rd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7B56701B-9736-4FCC-8ABC-6857EE767BB7}"/>
                </a:ext>
              </a:extLst>
            </p:cNvPr>
            <p:cNvSpPr/>
            <p:nvPr/>
          </p:nvSpPr>
          <p:spPr>
            <a:xfrm>
              <a:off x="8394108" y="2975394"/>
              <a:ext cx="575478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700" b="1" dirty="0"/>
                <a:t>CONTROL</a:t>
              </a:r>
              <a:r>
                <a:rPr lang="en-GB" sz="600" b="1" dirty="0"/>
                <a:t> LOGIC</a:t>
              </a:r>
              <a:endParaRPr lang="en-GB" sz="1400" b="1" dirty="0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2BA389C-82D1-41E9-8C20-C19862644FD2}"/>
                </a:ext>
              </a:extLst>
            </p:cNvPr>
            <p:cNvSpPr txBox="1"/>
            <p:nvPr/>
          </p:nvSpPr>
          <p:spPr>
            <a:xfrm>
              <a:off x="8312694" y="2708327"/>
              <a:ext cx="138277" cy="1842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txe</a:t>
              </a:r>
              <a:endParaRPr lang="en-GB" sz="600" dirty="0"/>
            </a:p>
            <a:p>
              <a:pPr algn="r"/>
              <a:r>
                <a:rPr lang="en-GB" sz="600" dirty="0"/>
                <a:t>_</a:t>
              </a:r>
              <a:r>
                <a:rPr lang="en-GB" sz="600" dirty="0" err="1"/>
                <a:t>rxf</a:t>
              </a:r>
              <a:endParaRPr lang="en-GB" sz="600" dirty="0"/>
            </a:p>
          </p:txBody>
        </p:sp>
        <p:sp>
          <p:nvSpPr>
            <p:cNvPr id="227" name="Arrow: Bent-Up 226">
              <a:extLst>
                <a:ext uri="{FF2B5EF4-FFF2-40B4-BE49-F238E27FC236}">
                  <a16:creationId xmlns:a16="http://schemas.microsoft.com/office/drawing/2014/main" id="{DE5561B4-7D99-47C5-835E-B1F3BCC762C5}"/>
                </a:ext>
              </a:extLst>
            </p:cNvPr>
            <p:cNvSpPr/>
            <p:nvPr/>
          </p:nvSpPr>
          <p:spPr>
            <a:xfrm rot="10800000" flipH="1">
              <a:off x="7673823" y="2626236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5" name="Arrow: Left-Right 274">
              <a:extLst>
                <a:ext uri="{FF2B5EF4-FFF2-40B4-BE49-F238E27FC236}">
                  <a16:creationId xmlns:a16="http://schemas.microsoft.com/office/drawing/2014/main" id="{D8BA6C92-4A1A-4015-A6AA-1FC323B88D95}"/>
                </a:ext>
              </a:extLst>
            </p:cNvPr>
            <p:cNvSpPr/>
            <p:nvPr/>
          </p:nvSpPr>
          <p:spPr>
            <a:xfrm rot="5400000">
              <a:off x="7067354" y="2550826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7DE3B2C-FEBE-4EF5-925E-F4B36B2DCC2A}"/>
                </a:ext>
              </a:extLst>
            </p:cNvPr>
            <p:cNvSpPr/>
            <p:nvPr/>
          </p:nvSpPr>
          <p:spPr>
            <a:xfrm>
              <a:off x="7639419" y="2633385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55DE9556-620F-4631-8C86-578E22DFF1E9}"/>
                </a:ext>
              </a:extLst>
            </p:cNvPr>
            <p:cNvSpPr/>
            <p:nvPr/>
          </p:nvSpPr>
          <p:spPr>
            <a:xfrm rot="5400000" flipV="1">
              <a:off x="7556796" y="2590769"/>
              <a:ext cx="93447" cy="103798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74" name="Arrow: Left-Right 273">
              <a:extLst>
                <a:ext uri="{FF2B5EF4-FFF2-40B4-BE49-F238E27FC236}">
                  <a16:creationId xmlns:a16="http://schemas.microsoft.com/office/drawing/2014/main" id="{14B922E7-3DFE-4BA7-989D-F0E1CDB02AAC}"/>
                </a:ext>
              </a:extLst>
            </p:cNvPr>
            <p:cNvSpPr/>
            <p:nvPr/>
          </p:nvSpPr>
          <p:spPr>
            <a:xfrm rot="5400000">
              <a:off x="6383218" y="2558833"/>
              <a:ext cx="1170459" cy="79020"/>
            </a:xfrm>
            <a:prstGeom prst="left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2000"/>
            </a:p>
          </p:txBody>
        </p:sp>
        <p:sp>
          <p:nvSpPr>
            <p:cNvPr id="226" name="Arrow: Bent-Up 225">
              <a:extLst>
                <a:ext uri="{FF2B5EF4-FFF2-40B4-BE49-F238E27FC236}">
                  <a16:creationId xmlns:a16="http://schemas.microsoft.com/office/drawing/2014/main" id="{3E85448D-8166-4B35-A0DB-D3DE56DFA0E6}"/>
                </a:ext>
              </a:extLst>
            </p:cNvPr>
            <p:cNvSpPr/>
            <p:nvPr/>
          </p:nvSpPr>
          <p:spPr>
            <a:xfrm rot="10800000" flipH="1">
              <a:off x="6996342" y="2623559"/>
              <a:ext cx="243563" cy="1732151"/>
            </a:xfrm>
            <a:prstGeom prst="bentUpArrow">
              <a:avLst>
                <a:gd name="adj1" fmla="val 16504"/>
                <a:gd name="adj2" fmla="val 26214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1468556-5E05-4468-ABAC-F60B67F86231}"/>
                </a:ext>
              </a:extLst>
            </p:cNvPr>
            <p:cNvSpPr/>
            <p:nvPr/>
          </p:nvSpPr>
          <p:spPr>
            <a:xfrm>
              <a:off x="6969823" y="2630378"/>
              <a:ext cx="44552" cy="273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5" name="Arrow: Down 64">
              <a:extLst>
                <a:ext uri="{FF2B5EF4-FFF2-40B4-BE49-F238E27FC236}">
                  <a16:creationId xmlns:a16="http://schemas.microsoft.com/office/drawing/2014/main" id="{2A80DA6B-C560-4EA4-8620-80756AEAAC90}"/>
                </a:ext>
              </a:extLst>
            </p:cNvPr>
            <p:cNvSpPr/>
            <p:nvPr/>
          </p:nvSpPr>
          <p:spPr>
            <a:xfrm rot="5400000" flipV="1">
              <a:off x="6885222" y="2604183"/>
              <a:ext cx="93447" cy="75754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4C7E4D-FD73-4547-B039-495454904249}"/>
                </a:ext>
              </a:extLst>
            </p:cNvPr>
            <p:cNvSpPr/>
            <p:nvPr/>
          </p:nvSpPr>
          <p:spPr>
            <a:xfrm>
              <a:off x="7310634" y="2157355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C88D45-4583-4210-A480-8248BC27AB00}"/>
                </a:ext>
              </a:extLst>
            </p:cNvPr>
            <p:cNvSpPr txBox="1"/>
            <p:nvPr/>
          </p:nvSpPr>
          <p:spPr>
            <a:xfrm>
              <a:off x="7318809" y="2733581"/>
              <a:ext cx="24722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MARLO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2F8E01-F63C-47F7-8BA7-BB6CB35F3FF9}"/>
                </a:ext>
              </a:extLst>
            </p:cNvPr>
            <p:cNvSpPr txBox="1"/>
            <p:nvPr/>
          </p:nvSpPr>
          <p:spPr>
            <a:xfrm>
              <a:off x="7518699" y="2592118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6A939D6-4A81-446D-AD34-2949F22F3A63}"/>
                </a:ext>
              </a:extLst>
            </p:cNvPr>
            <p:cNvSpPr/>
            <p:nvPr/>
          </p:nvSpPr>
          <p:spPr>
            <a:xfrm>
              <a:off x="6630908" y="2156746"/>
              <a:ext cx="276033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CB771F-B726-47AF-993A-AD00522E73AE}"/>
                </a:ext>
              </a:extLst>
            </p:cNvPr>
            <p:cNvSpPr txBox="1"/>
            <p:nvPr/>
          </p:nvSpPr>
          <p:spPr>
            <a:xfrm>
              <a:off x="6652889" y="2721177"/>
              <a:ext cx="23046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MARHI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9C0343-2557-4509-B61C-38F7A925F8B9}"/>
                </a:ext>
              </a:extLst>
            </p:cNvPr>
            <p:cNvSpPr txBox="1"/>
            <p:nvPr/>
          </p:nvSpPr>
          <p:spPr>
            <a:xfrm>
              <a:off x="6838973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275E5D-6EA1-4967-AAAF-C2297AD138C6}"/>
                </a:ext>
              </a:extLst>
            </p:cNvPr>
            <p:cNvGrpSpPr/>
            <p:nvPr/>
          </p:nvGrpSpPr>
          <p:grpSpPr>
            <a:xfrm>
              <a:off x="6625713" y="2185581"/>
              <a:ext cx="118723" cy="335483"/>
              <a:chOff x="5774753" y="2043597"/>
              <a:chExt cx="348382" cy="35266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79840BD-4921-459A-A12D-55EFCACCE87C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06B16A-8C94-4AA6-A497-21845E33B4A9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4D9532-B07E-4FA5-854D-FD47401C0F03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E30E9A6-A2C2-4FA7-AC69-E312B71E869D}"/>
                </a:ext>
              </a:extLst>
            </p:cNvPr>
            <p:cNvSpPr/>
            <p:nvPr/>
          </p:nvSpPr>
          <p:spPr>
            <a:xfrm>
              <a:off x="5113530" y="2156746"/>
              <a:ext cx="317076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CCD316C-8E82-4986-AB04-68E7980305B4}"/>
                </a:ext>
              </a:extLst>
            </p:cNvPr>
            <p:cNvSpPr txBox="1"/>
            <p:nvPr/>
          </p:nvSpPr>
          <p:spPr>
            <a:xfrm>
              <a:off x="5218740" y="2745626"/>
              <a:ext cx="15364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PCHI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633B82-87FD-4F66-A303-6ECD6B44F6EC}"/>
                </a:ext>
              </a:extLst>
            </p:cNvPr>
            <p:cNvSpPr txBox="1"/>
            <p:nvPr/>
          </p:nvSpPr>
          <p:spPr>
            <a:xfrm>
              <a:off x="5362637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1FC17E2-CC63-4DC1-B5C8-C97E802B5780}"/>
                </a:ext>
              </a:extLst>
            </p:cNvPr>
            <p:cNvGrpSpPr/>
            <p:nvPr/>
          </p:nvGrpSpPr>
          <p:grpSpPr>
            <a:xfrm>
              <a:off x="7312700" y="2169658"/>
              <a:ext cx="118723" cy="335483"/>
              <a:chOff x="5774753" y="2043597"/>
              <a:chExt cx="348382" cy="35266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A37EFF-733B-4CBA-977D-6434819C0709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A62504-323C-4CED-A778-20C2C426BE91}"/>
                  </a:ext>
                </a:extLst>
              </p:cNvPr>
              <p:cNvSpPr txBox="1"/>
              <p:nvPr/>
            </p:nvSpPr>
            <p:spPr>
              <a:xfrm>
                <a:off x="5774753" y="2299429"/>
                <a:ext cx="348382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582020-D30D-4A20-A9A2-A0E53E68720A}"/>
                  </a:ext>
                </a:extLst>
              </p:cNvPr>
              <p:cNvSpPr txBox="1"/>
              <p:nvPr/>
            </p:nvSpPr>
            <p:spPr>
              <a:xfrm>
                <a:off x="5815064" y="2043597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A4FB913-61EC-4C04-86C0-EBBF45569534}"/>
                </a:ext>
              </a:extLst>
            </p:cNvPr>
            <p:cNvGrpSpPr/>
            <p:nvPr/>
          </p:nvGrpSpPr>
          <p:grpSpPr>
            <a:xfrm>
              <a:off x="5123060" y="2185579"/>
              <a:ext cx="301695" cy="379545"/>
              <a:chOff x="5653807" y="2036960"/>
              <a:chExt cx="885302" cy="398983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6F241F-62E7-4AA3-9AD1-3B43A60DDA6D}"/>
                  </a:ext>
                </a:extLst>
              </p:cNvPr>
              <p:cNvSpPr txBox="1"/>
              <p:nvPr/>
            </p:nvSpPr>
            <p:spPr>
              <a:xfrm>
                <a:off x="5836384" y="2145070"/>
                <a:ext cx="141120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2633867-153A-46A7-9BC5-51192A3B4C88}"/>
                  </a:ext>
                </a:extLst>
              </p:cNvPr>
              <p:cNvSpPr txBox="1"/>
              <p:nvPr/>
            </p:nvSpPr>
            <p:spPr>
              <a:xfrm>
                <a:off x="5653807" y="2242279"/>
                <a:ext cx="885302" cy="193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64BAC61-CC8E-4B72-94A0-91BE70F283F7}"/>
                  </a:ext>
                </a:extLst>
              </p:cNvPr>
              <p:cNvSpPr txBox="1"/>
              <p:nvPr/>
            </p:nvSpPr>
            <p:spPr>
              <a:xfrm>
                <a:off x="5704223" y="2036960"/>
                <a:ext cx="241820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95D8937-CA3E-411C-A8D4-39905F3646CB}"/>
                </a:ext>
              </a:extLst>
            </p:cNvPr>
            <p:cNvGrpSpPr/>
            <p:nvPr/>
          </p:nvGrpSpPr>
          <p:grpSpPr>
            <a:xfrm>
              <a:off x="6750849" y="3194146"/>
              <a:ext cx="380555" cy="192785"/>
              <a:chOff x="5109552" y="2074509"/>
              <a:chExt cx="365379" cy="170666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F4F7D1-8D90-4229-A0F4-0E3F710C8E52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983750E-0464-429D-91E5-E0CDDB45368B}"/>
                  </a:ext>
                </a:extLst>
              </p:cNvPr>
              <p:cNvSpPr txBox="1"/>
              <p:nvPr/>
            </p:nvSpPr>
            <p:spPr>
              <a:xfrm>
                <a:off x="5147507" y="2081697"/>
                <a:ext cx="287807" cy="163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96556F4-A218-4B8E-9C72-07AA14AF2F68}"/>
                </a:ext>
              </a:extLst>
            </p:cNvPr>
            <p:cNvGrpSpPr/>
            <p:nvPr/>
          </p:nvGrpSpPr>
          <p:grpSpPr>
            <a:xfrm>
              <a:off x="7437713" y="3187861"/>
              <a:ext cx="373636" cy="195215"/>
              <a:chOff x="5109552" y="2074509"/>
              <a:chExt cx="365379" cy="169277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BC2D513-3412-4778-AC88-470FD6F8EA5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D552A48-4211-47BD-932B-16BD3B138E8E}"/>
                  </a:ext>
                </a:extLst>
              </p:cNvPr>
              <p:cNvSpPr txBox="1"/>
              <p:nvPr/>
            </p:nvSpPr>
            <p:spPr>
              <a:xfrm>
                <a:off x="5142178" y="2080109"/>
                <a:ext cx="293137" cy="160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B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3505E47-2D71-43FA-B0E9-DC3C54B32E18}"/>
                </a:ext>
              </a:extLst>
            </p:cNvPr>
            <p:cNvSpPr/>
            <p:nvPr/>
          </p:nvSpPr>
          <p:spPr>
            <a:xfrm>
              <a:off x="5652006" y="2156746"/>
              <a:ext cx="342320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022A64F-6AC0-4FF8-80E3-B06E7C829568}"/>
                </a:ext>
              </a:extLst>
            </p:cNvPr>
            <p:cNvSpPr txBox="1"/>
            <p:nvPr/>
          </p:nvSpPr>
          <p:spPr>
            <a:xfrm>
              <a:off x="5767828" y="2745626"/>
              <a:ext cx="170401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/>
                <a:t>PCLO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686A4B2-A0E8-485B-BA6D-029363CFD016}"/>
                </a:ext>
              </a:extLst>
            </p:cNvPr>
            <p:cNvSpPr txBox="1"/>
            <p:nvPr/>
          </p:nvSpPr>
          <p:spPr>
            <a:xfrm>
              <a:off x="5926356" y="2591509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7BF9DC7-16E2-46FB-8F58-89F6692681B0}"/>
                </a:ext>
              </a:extLst>
            </p:cNvPr>
            <p:cNvGrpSpPr/>
            <p:nvPr/>
          </p:nvGrpSpPr>
          <p:grpSpPr>
            <a:xfrm>
              <a:off x="5680703" y="2189599"/>
              <a:ext cx="310738" cy="467642"/>
              <a:chOff x="5635946" y="2041184"/>
              <a:chExt cx="911835" cy="491591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4F05AA5-1117-4F19-9F2F-11A6381B54E2}"/>
                  </a:ext>
                </a:extLst>
              </p:cNvPr>
              <p:cNvSpPr txBox="1"/>
              <p:nvPr/>
            </p:nvSpPr>
            <p:spPr>
              <a:xfrm>
                <a:off x="5836381" y="2145070"/>
                <a:ext cx="141119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9C7660-A407-4380-861A-D0C2FA91BBFB}"/>
                  </a:ext>
                </a:extLst>
              </p:cNvPr>
              <p:cNvSpPr txBox="1"/>
              <p:nvPr/>
            </p:nvSpPr>
            <p:spPr>
              <a:xfrm>
                <a:off x="5662322" y="2242279"/>
                <a:ext cx="885459" cy="290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600" dirty="0">
                    <a:solidFill>
                      <a:srgbClr val="FF0000"/>
                    </a:solidFill>
                  </a:rPr>
                  <a:t>count_en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</a:rPr>
                  <a:t>_pe</a:t>
                </a:r>
              </a:p>
              <a:p>
                <a:endParaRPr lang="en-GB" sz="600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1FE9A0-F565-42F9-955F-0C94CBB67F20}"/>
                  </a:ext>
                </a:extLst>
              </p:cNvPr>
              <p:cNvSpPr txBox="1"/>
              <p:nvPr/>
            </p:nvSpPr>
            <p:spPr>
              <a:xfrm>
                <a:off x="5635946" y="2041184"/>
                <a:ext cx="241819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57219FB8-13A4-4E15-B7B6-B4D63DC32BBA}"/>
                </a:ext>
              </a:extLst>
            </p:cNvPr>
            <p:cNvSpPr/>
            <p:nvPr/>
          </p:nvSpPr>
          <p:spPr>
            <a:xfrm flipV="1">
              <a:off x="6914768" y="152126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3487D8AF-055B-4FF8-8BB3-051B4E778B1E}"/>
                </a:ext>
              </a:extLst>
            </p:cNvPr>
            <p:cNvSpPr/>
            <p:nvPr/>
          </p:nvSpPr>
          <p:spPr>
            <a:xfrm flipV="1">
              <a:off x="7586502" y="1523039"/>
              <a:ext cx="91462" cy="315977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6D81ADB-C8A1-4915-A68C-0F8D25A23DF3}"/>
                </a:ext>
              </a:extLst>
            </p:cNvPr>
            <p:cNvGrpSpPr/>
            <p:nvPr/>
          </p:nvGrpSpPr>
          <p:grpSpPr>
            <a:xfrm>
              <a:off x="6813675" y="1794454"/>
              <a:ext cx="399890" cy="199203"/>
              <a:chOff x="5109552" y="2077685"/>
              <a:chExt cx="365379" cy="16927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DC98006-F664-4D0B-80FA-B985BCC0A996}"/>
                  </a:ext>
                </a:extLst>
              </p:cNvPr>
              <p:cNvSpPr/>
              <p:nvPr/>
            </p:nvSpPr>
            <p:spPr>
              <a:xfrm>
                <a:off x="5109552" y="2077685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E083B1F-192F-4E9F-9848-D733863561DD}"/>
                  </a:ext>
                </a:extLst>
              </p:cNvPr>
              <p:cNvSpPr txBox="1"/>
              <p:nvPr/>
            </p:nvSpPr>
            <p:spPr>
              <a:xfrm>
                <a:off x="5149358" y="2081697"/>
                <a:ext cx="276821" cy="156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9CE80C5-6DA7-47C8-825C-1A29FF115DD7}"/>
                </a:ext>
              </a:extLst>
            </p:cNvPr>
            <p:cNvGrpSpPr/>
            <p:nvPr/>
          </p:nvGrpSpPr>
          <p:grpSpPr>
            <a:xfrm>
              <a:off x="7501729" y="1798728"/>
              <a:ext cx="419346" cy="199201"/>
              <a:chOff x="5109552" y="2074509"/>
              <a:chExt cx="365379" cy="16927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05E5AF0-DFEB-4508-A8FE-C4C735AE34AA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C67C7C3-280F-48D2-A5A8-AE4CD0A6A274}"/>
                  </a:ext>
                </a:extLst>
              </p:cNvPr>
              <p:cNvSpPr txBox="1"/>
              <p:nvPr/>
            </p:nvSpPr>
            <p:spPr>
              <a:xfrm>
                <a:off x="5162202" y="2078522"/>
                <a:ext cx="263977" cy="156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F361AB4-48ED-4001-9807-0F2D85C220DE}"/>
                </a:ext>
              </a:extLst>
            </p:cNvPr>
            <p:cNvGrpSpPr/>
            <p:nvPr/>
          </p:nvGrpSpPr>
          <p:grpSpPr>
            <a:xfrm>
              <a:off x="7140235" y="4517355"/>
              <a:ext cx="781893" cy="622418"/>
              <a:chOff x="4723499" y="3282065"/>
              <a:chExt cx="839771" cy="1915409"/>
            </a:xfrm>
            <a:solidFill>
              <a:schemeClr val="accent4">
                <a:lumMod val="40000"/>
                <a:lumOff val="60000"/>
              </a:schemeClr>
            </a:solidFill>
          </p:grpSpPr>
          <p:sp>
            <p:nvSpPr>
              <p:cNvPr id="218" name="Arrow: Down 217">
                <a:extLst>
                  <a:ext uri="{FF2B5EF4-FFF2-40B4-BE49-F238E27FC236}">
                    <a16:creationId xmlns:a16="http://schemas.microsoft.com/office/drawing/2014/main" id="{FCBDB902-1714-4565-A7C5-AC599B1C99F3}"/>
                  </a:ext>
                </a:extLst>
              </p:cNvPr>
              <p:cNvSpPr/>
              <p:nvPr/>
            </p:nvSpPr>
            <p:spPr>
              <a:xfrm>
                <a:off x="4723499" y="3282065"/>
                <a:ext cx="92361" cy="972962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19" name="Arrow: Down 218">
                <a:extLst>
                  <a:ext uri="{FF2B5EF4-FFF2-40B4-BE49-F238E27FC236}">
                    <a16:creationId xmlns:a16="http://schemas.microsoft.com/office/drawing/2014/main" id="{25C94DD2-540D-4BC5-BC93-E048D649172A}"/>
                  </a:ext>
                </a:extLst>
              </p:cNvPr>
              <p:cNvSpPr/>
              <p:nvPr/>
            </p:nvSpPr>
            <p:spPr>
              <a:xfrm>
                <a:off x="5470909" y="3282065"/>
                <a:ext cx="92361" cy="1915409"/>
              </a:xfrm>
              <a:prstGeom prst="downArrow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94B8463-FE73-40C9-9C16-E77D901815EC}"/>
                </a:ext>
              </a:extLst>
            </p:cNvPr>
            <p:cNvGrpSpPr/>
            <p:nvPr/>
          </p:nvGrpSpPr>
          <p:grpSpPr>
            <a:xfrm>
              <a:off x="6954286" y="4367859"/>
              <a:ext cx="402403" cy="186574"/>
              <a:chOff x="5109552" y="2072182"/>
              <a:chExt cx="365379" cy="171604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19CD78A-EDA9-4AD4-A50D-C692BDA7D2B1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A533482-E317-4931-BC71-E5C29EE169D1}"/>
                  </a:ext>
                </a:extLst>
              </p:cNvPr>
              <p:cNvSpPr txBox="1"/>
              <p:nvPr/>
            </p:nvSpPr>
            <p:spPr>
              <a:xfrm>
                <a:off x="5143158" y="2072182"/>
                <a:ext cx="318758" cy="169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AH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1775A20-6266-49F6-A6ED-AC6CE7DDE3F1}"/>
                </a:ext>
              </a:extLst>
            </p:cNvPr>
            <p:cNvGrpSpPr/>
            <p:nvPr/>
          </p:nvGrpSpPr>
          <p:grpSpPr>
            <a:xfrm>
              <a:off x="7653726" y="4369681"/>
              <a:ext cx="398861" cy="185852"/>
              <a:chOff x="5109552" y="2074085"/>
              <a:chExt cx="365379" cy="169701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163920B-3140-42A7-B5A8-3AC554086D96}"/>
                  </a:ext>
                </a:extLst>
              </p:cNvPr>
              <p:cNvSpPr/>
              <p:nvPr/>
            </p:nvSpPr>
            <p:spPr>
              <a:xfrm>
                <a:off x="5109552" y="2074509"/>
                <a:ext cx="365379" cy="169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31980F1-34B6-4A8D-A8E8-D24A4FABFBFC}"/>
                  </a:ext>
                </a:extLst>
              </p:cNvPr>
              <p:cNvSpPr txBox="1"/>
              <p:nvPr/>
            </p:nvSpPr>
            <p:spPr>
              <a:xfrm>
                <a:off x="5147831" y="2074085"/>
                <a:ext cx="306904" cy="168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BUFFER AL</a:t>
                </a:r>
                <a:endParaRPr lang="en-GB" sz="700" dirty="0"/>
              </a:p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  <a:endParaRPr lang="en-GB" sz="600" dirty="0"/>
              </a:p>
            </p:txBody>
          </p:sp>
        </p:grp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3C9F6AA-BF37-4280-9CE7-132543C32A02}"/>
                </a:ext>
              </a:extLst>
            </p:cNvPr>
            <p:cNvSpPr/>
            <p:nvPr/>
          </p:nvSpPr>
          <p:spPr>
            <a:xfrm>
              <a:off x="4644305" y="2156746"/>
              <a:ext cx="348787" cy="7897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D08B8D-954A-4025-8702-4B4AD1305918}"/>
                </a:ext>
              </a:extLst>
            </p:cNvPr>
            <p:cNvSpPr txBox="1"/>
            <p:nvPr/>
          </p:nvSpPr>
          <p:spPr>
            <a:xfrm>
              <a:off x="4687320" y="2745626"/>
              <a:ext cx="298900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b="1" dirty="0" err="1"/>
                <a:t>PCHITmp</a:t>
              </a:r>
              <a:endParaRPr lang="en-GB" sz="600" b="1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A1A258-0CE8-41E4-86C1-7D06F5540885}"/>
                </a:ext>
              </a:extLst>
            </p:cNvPr>
            <p:cNvSpPr txBox="1"/>
            <p:nvPr/>
          </p:nvSpPr>
          <p:spPr>
            <a:xfrm>
              <a:off x="4925123" y="2274375"/>
              <a:ext cx="53076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/>
                <a:t>Q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23EEBCF8-DACF-4E35-901F-AEB2B09158B5}"/>
                </a:ext>
              </a:extLst>
            </p:cNvPr>
            <p:cNvGrpSpPr/>
            <p:nvPr/>
          </p:nvGrpSpPr>
          <p:grpSpPr>
            <a:xfrm>
              <a:off x="4669957" y="2186953"/>
              <a:ext cx="118723" cy="352507"/>
              <a:chOff x="5722703" y="2038401"/>
              <a:chExt cx="348381" cy="370560"/>
            </a:xfrm>
          </p:grpSpPr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C0DB041-CE9D-4203-A588-11CA0C0C96D4}"/>
                  </a:ext>
                </a:extLst>
              </p:cNvPr>
              <p:cNvSpPr txBox="1"/>
              <p:nvPr/>
            </p:nvSpPr>
            <p:spPr>
              <a:xfrm>
                <a:off x="5836385" y="2145070"/>
                <a:ext cx="141118" cy="9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FA822E78-E2F3-4126-956D-ADA2B6F1BFCB}"/>
                  </a:ext>
                </a:extLst>
              </p:cNvPr>
              <p:cNvSpPr txBox="1"/>
              <p:nvPr/>
            </p:nvSpPr>
            <p:spPr>
              <a:xfrm>
                <a:off x="5722703" y="2312129"/>
                <a:ext cx="348381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_en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C818130-2887-49EB-B3BF-5268CC1EB40B}"/>
                  </a:ext>
                </a:extLst>
              </p:cNvPr>
              <p:cNvSpPr txBox="1"/>
              <p:nvPr/>
            </p:nvSpPr>
            <p:spPr>
              <a:xfrm>
                <a:off x="5725925" y="2038401"/>
                <a:ext cx="241818" cy="96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CP</a:t>
                </a:r>
              </a:p>
            </p:txBody>
          </p:sp>
        </p:grpSp>
        <p:sp>
          <p:nvSpPr>
            <p:cNvPr id="255" name="Arrow: Down 254">
              <a:extLst>
                <a:ext uri="{FF2B5EF4-FFF2-40B4-BE49-F238E27FC236}">
                  <a16:creationId xmlns:a16="http://schemas.microsoft.com/office/drawing/2014/main" id="{6B7543FB-F47C-448C-860F-96135CFD215E}"/>
                </a:ext>
              </a:extLst>
            </p:cNvPr>
            <p:cNvSpPr/>
            <p:nvPr/>
          </p:nvSpPr>
          <p:spPr>
            <a:xfrm rot="5400000" flipV="1">
              <a:off x="5023604" y="2238631"/>
              <a:ext cx="100041" cy="16106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60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D81BC24-EF1C-4564-A349-6F67C25C4377}"/>
                </a:ext>
              </a:extLst>
            </p:cNvPr>
            <p:cNvSpPr txBox="1"/>
            <p:nvPr/>
          </p:nvSpPr>
          <p:spPr>
            <a:xfrm>
              <a:off x="5837461" y="2191726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55BB8A3-1178-48C4-89CD-7F374397C944}"/>
                </a:ext>
              </a:extLst>
            </p:cNvPr>
            <p:cNvSpPr txBox="1"/>
            <p:nvPr/>
          </p:nvSpPr>
          <p:spPr>
            <a:xfrm>
              <a:off x="5271982" y="2191727"/>
              <a:ext cx="148054" cy="921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GB" sz="600" dirty="0">
                  <a:solidFill>
                    <a:srgbClr val="FF0000"/>
                  </a:solidFill>
                </a:rPr>
                <a:t>_MR</a:t>
              </a:r>
            </a:p>
          </p:txBody>
        </p:sp>
        <p:sp>
          <p:nvSpPr>
            <p:cNvPr id="326" name="Arrow: Right 325">
              <a:extLst>
                <a:ext uri="{FF2B5EF4-FFF2-40B4-BE49-F238E27FC236}">
                  <a16:creationId xmlns:a16="http://schemas.microsoft.com/office/drawing/2014/main" id="{7D2A9E20-9564-4F9C-872E-8034B9EA6869}"/>
                </a:ext>
              </a:extLst>
            </p:cNvPr>
            <p:cNvSpPr/>
            <p:nvPr/>
          </p:nvSpPr>
          <p:spPr>
            <a:xfrm rot="5400000">
              <a:off x="4094090" y="135447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7" name="Arrow: Right 326">
              <a:extLst>
                <a:ext uri="{FF2B5EF4-FFF2-40B4-BE49-F238E27FC236}">
                  <a16:creationId xmlns:a16="http://schemas.microsoft.com/office/drawing/2014/main" id="{89E191B8-463F-46D3-8807-AD2F6EA7FBF3}"/>
                </a:ext>
              </a:extLst>
            </p:cNvPr>
            <p:cNvSpPr/>
            <p:nvPr/>
          </p:nvSpPr>
          <p:spPr>
            <a:xfrm rot="5400000">
              <a:off x="5080585" y="1360321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28" name="Arrow: Right 327">
              <a:extLst>
                <a:ext uri="{FF2B5EF4-FFF2-40B4-BE49-F238E27FC236}">
                  <a16:creationId xmlns:a16="http://schemas.microsoft.com/office/drawing/2014/main" id="{9984CF67-55C0-4369-B915-534EB88E22F9}"/>
                </a:ext>
              </a:extLst>
            </p:cNvPr>
            <p:cNvSpPr/>
            <p:nvPr/>
          </p:nvSpPr>
          <p:spPr>
            <a:xfrm rot="5400000">
              <a:off x="5976340" y="1360777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337" name="Arrow: Right 336">
              <a:extLst>
                <a:ext uri="{FF2B5EF4-FFF2-40B4-BE49-F238E27FC236}">
                  <a16:creationId xmlns:a16="http://schemas.microsoft.com/office/drawing/2014/main" id="{BECE6331-E89B-4553-BAE1-D248A3D29DB9}"/>
                </a:ext>
              </a:extLst>
            </p:cNvPr>
            <p:cNvSpPr/>
            <p:nvPr/>
          </p:nvSpPr>
          <p:spPr>
            <a:xfrm rot="5400000">
              <a:off x="6631403" y="1360495"/>
              <a:ext cx="1453050" cy="96997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 u="sng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963E11D-A269-4BFF-AAFF-7B3CFD110A75}"/>
                </a:ext>
              </a:extLst>
            </p:cNvPr>
            <p:cNvSpPr txBox="1"/>
            <p:nvPr/>
          </p:nvSpPr>
          <p:spPr>
            <a:xfrm>
              <a:off x="2899482" y="2163161"/>
              <a:ext cx="417949" cy="153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GB" sz="900" dirty="0">
                  <a:solidFill>
                    <a:schemeClr val="bg1"/>
                  </a:solidFill>
                </a:rPr>
                <a:t>D[</a:t>
              </a:r>
              <a:r>
                <a:rPr lang="en-GB" sz="1000" dirty="0">
                  <a:solidFill>
                    <a:schemeClr val="bg1"/>
                  </a:solidFill>
                </a:rPr>
                <a:t>48:8</a:t>
              </a:r>
              <a:r>
                <a:rPr lang="en-GB" sz="9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0061CB5C-C3EE-4BBB-B5A4-8475E354DAF4}"/>
                </a:ext>
              </a:extLst>
            </p:cNvPr>
            <p:cNvSpPr/>
            <p:nvPr/>
          </p:nvSpPr>
          <p:spPr>
            <a:xfrm>
              <a:off x="1939578" y="3262290"/>
              <a:ext cx="60272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IMMEDIATE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ADDRESSSING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BE9DFA66-7533-45F7-9CDF-A7962F490813}"/>
                </a:ext>
              </a:extLst>
            </p:cNvPr>
            <p:cNvSpPr txBox="1"/>
            <p:nvPr/>
          </p:nvSpPr>
          <p:spPr>
            <a:xfrm>
              <a:off x="1884906" y="4315249"/>
              <a:ext cx="896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ADDRESS  HI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005B0F25-3074-45C0-B60F-A74FAF540C68}"/>
                </a:ext>
              </a:extLst>
            </p:cNvPr>
            <p:cNvSpPr txBox="1"/>
            <p:nvPr/>
          </p:nvSpPr>
          <p:spPr>
            <a:xfrm>
              <a:off x="3622283" y="4324778"/>
              <a:ext cx="83548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DIRECT </a:t>
              </a:r>
            </a:p>
            <a:p>
              <a:r>
                <a:rPr lang="en-GB" sz="800" b="1" dirty="0">
                  <a:solidFill>
                    <a:schemeClr val="bg1"/>
                  </a:solidFill>
                </a:rPr>
                <a:t>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58EFA68-334C-4ADF-BD1F-06554E11E9DE}"/>
                </a:ext>
              </a:extLst>
            </p:cNvPr>
            <p:cNvSpPr txBox="1"/>
            <p:nvPr/>
          </p:nvSpPr>
          <p:spPr>
            <a:xfrm>
              <a:off x="8121568" y="4324778"/>
              <a:ext cx="463961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</a:rPr>
                <a:t>REGISTER ADDRESS LO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4FC7841-ED63-4DF3-A59D-7A1C14B89119}"/>
                </a:ext>
              </a:extLst>
            </p:cNvPr>
            <p:cNvSpPr txBox="1"/>
            <p:nvPr/>
          </p:nvSpPr>
          <p:spPr>
            <a:xfrm>
              <a:off x="6270562" y="4278760"/>
              <a:ext cx="6843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800" b="1" dirty="0">
                  <a:solidFill>
                    <a:schemeClr val="bg1"/>
                  </a:solidFill>
                </a:rPr>
                <a:t>REGISTER ADDRESS HI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AC9BD740-6705-4355-BFEF-05694C50D49B}"/>
                </a:ext>
              </a:extLst>
            </p:cNvPr>
            <p:cNvSpPr txBox="1"/>
            <p:nvPr/>
          </p:nvSpPr>
          <p:spPr>
            <a:xfrm>
              <a:off x="4787434" y="4302457"/>
              <a:ext cx="6114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0F3149A-23B1-437B-870D-BB103E7E3A93}"/>
                </a:ext>
              </a:extLst>
            </p:cNvPr>
            <p:cNvSpPr txBox="1"/>
            <p:nvPr/>
          </p:nvSpPr>
          <p:spPr>
            <a:xfrm>
              <a:off x="1667933" y="2982488"/>
              <a:ext cx="62062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PC [15:0]</a:t>
              </a:r>
              <a:endParaRPr lang="en-GB" sz="4400" b="1" dirty="0"/>
            </a:p>
          </p:txBody>
        </p:sp>
        <p:sp>
          <p:nvSpPr>
            <p:cNvPr id="357" name="Arrow: Bent-Up 356">
              <a:extLst>
                <a:ext uri="{FF2B5EF4-FFF2-40B4-BE49-F238E27FC236}">
                  <a16:creationId xmlns:a16="http://schemas.microsoft.com/office/drawing/2014/main" id="{FFC53558-813C-4CC5-B8A9-9C1E46802487}"/>
                </a:ext>
              </a:extLst>
            </p:cNvPr>
            <p:cNvSpPr/>
            <p:nvPr/>
          </p:nvSpPr>
          <p:spPr>
            <a:xfrm rot="5400000" flipH="1">
              <a:off x="3446292" y="2563096"/>
              <a:ext cx="617804" cy="356544"/>
            </a:xfrm>
            <a:prstGeom prst="bentUpArrow">
              <a:avLst>
                <a:gd name="adj1" fmla="val 18075"/>
                <a:gd name="adj2" fmla="val 21019"/>
                <a:gd name="adj3" fmla="val 1797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57F884D-5F7B-4930-ABE4-6AFCBE73E62E}"/>
                </a:ext>
              </a:extLst>
            </p:cNvPr>
            <p:cNvSpPr txBox="1"/>
            <p:nvPr/>
          </p:nvSpPr>
          <p:spPr>
            <a:xfrm>
              <a:off x="3181394" y="3046956"/>
              <a:ext cx="7922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900" b="1" dirty="0"/>
                <a:t>Address Bus [15:0]</a:t>
              </a:r>
              <a:endParaRPr lang="en-GB" sz="4400" b="1" dirty="0"/>
            </a:p>
          </p:txBody>
        </p:sp>
        <p:sp>
          <p:nvSpPr>
            <p:cNvPr id="374" name="Arrow: Bent-Up 373">
              <a:extLst>
                <a:ext uri="{FF2B5EF4-FFF2-40B4-BE49-F238E27FC236}">
                  <a16:creationId xmlns:a16="http://schemas.microsoft.com/office/drawing/2014/main" id="{4065BC7B-CB99-4C60-8CF3-6EF7C3FCB014}"/>
                </a:ext>
              </a:extLst>
            </p:cNvPr>
            <p:cNvSpPr/>
            <p:nvPr/>
          </p:nvSpPr>
          <p:spPr>
            <a:xfrm rot="5400000" flipH="1">
              <a:off x="1758419" y="2389629"/>
              <a:ext cx="847166" cy="301323"/>
            </a:xfrm>
            <a:prstGeom prst="bentUpArrow">
              <a:avLst>
                <a:gd name="adj1" fmla="val 21939"/>
                <a:gd name="adj2" fmla="val 25958"/>
                <a:gd name="adj3" fmla="val 17978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sp>
          <p:nvSpPr>
            <p:cNvPr id="381" name="Arrow: Bent-Up 380">
              <a:extLst>
                <a:ext uri="{FF2B5EF4-FFF2-40B4-BE49-F238E27FC236}">
                  <a16:creationId xmlns:a16="http://schemas.microsoft.com/office/drawing/2014/main" id="{76B045EC-3847-4D5F-B2BB-0D120DDDAEC5}"/>
                </a:ext>
              </a:extLst>
            </p:cNvPr>
            <p:cNvSpPr/>
            <p:nvPr/>
          </p:nvSpPr>
          <p:spPr>
            <a:xfrm rot="10800000" flipH="1">
              <a:off x="2628277" y="2346754"/>
              <a:ext cx="155330" cy="912625"/>
            </a:xfrm>
            <a:prstGeom prst="bentUpArrow">
              <a:avLst>
                <a:gd name="adj1" fmla="val 34213"/>
                <a:gd name="adj2" fmla="val 25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r"/>
              <a:endParaRPr lang="en-GB" sz="2000"/>
            </a:p>
          </p:txBody>
        </p: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22EA628-AC0E-4A09-80E8-335922097FB7}"/>
                </a:ext>
              </a:extLst>
            </p:cNvPr>
            <p:cNvGrpSpPr/>
            <p:nvPr/>
          </p:nvGrpSpPr>
          <p:grpSpPr>
            <a:xfrm>
              <a:off x="2353295" y="1792547"/>
              <a:ext cx="280551" cy="1122520"/>
              <a:chOff x="790434" y="2450976"/>
              <a:chExt cx="321984" cy="923596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33C1933F-1EEB-4539-9BB6-738BAB6D130E}"/>
                  </a:ext>
                </a:extLst>
              </p:cNvPr>
              <p:cNvSpPr/>
              <p:nvPr/>
            </p:nvSpPr>
            <p:spPr>
              <a:xfrm>
                <a:off x="795619" y="2450976"/>
                <a:ext cx="316799" cy="923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r"/>
                <a:endParaRPr lang="en-GB" sz="6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768E3183-DC6D-4BFC-B433-BC81101E7CD2}"/>
                  </a:ext>
                </a:extLst>
              </p:cNvPr>
              <p:cNvSpPr txBox="1"/>
              <p:nvPr/>
            </p:nvSpPr>
            <p:spPr>
              <a:xfrm>
                <a:off x="866058" y="3241222"/>
                <a:ext cx="19075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b="1" dirty="0"/>
                  <a:t>ROM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A62CC09-2FAD-4495-99FF-3EA627C79D00}"/>
                  </a:ext>
                </a:extLst>
              </p:cNvPr>
              <p:cNvSpPr txBox="1"/>
              <p:nvPr/>
            </p:nvSpPr>
            <p:spPr>
              <a:xfrm>
                <a:off x="795020" y="2764441"/>
                <a:ext cx="264496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A[15:0]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68BABDD-75D6-490F-B8DE-04FF4EC08A5D}"/>
                  </a:ext>
                </a:extLst>
              </p:cNvPr>
              <p:cNvSpPr txBox="1"/>
              <p:nvPr/>
            </p:nvSpPr>
            <p:spPr>
              <a:xfrm>
                <a:off x="790434" y="2889863"/>
                <a:ext cx="280645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/>
                  <a:t>D[48:0]</a:t>
                </a: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D78C016-8917-4B29-AEC2-9F09F330D13C}"/>
                  </a:ext>
                </a:extLst>
              </p:cNvPr>
              <p:cNvSpPr txBox="1"/>
              <p:nvPr/>
            </p:nvSpPr>
            <p:spPr>
              <a:xfrm>
                <a:off x="831576" y="2504313"/>
                <a:ext cx="186338" cy="7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GB" sz="600" dirty="0">
                    <a:solidFill>
                      <a:srgbClr val="FF0000"/>
                    </a:solidFill>
                  </a:rPr>
                  <a:t>_</a:t>
                </a:r>
                <a:r>
                  <a:rPr lang="en-GB" sz="600" dirty="0" err="1">
                    <a:solidFill>
                      <a:srgbClr val="FF0000"/>
                    </a:solidFill>
                  </a:rPr>
                  <a:t>oe</a:t>
                </a:r>
                <a:endParaRPr lang="en-GB" sz="6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8 Bit CPU Design </a:t>
            </a:r>
          </a:p>
        </p:txBody>
      </p:sp>
    </p:spTree>
    <p:extLst>
      <p:ext uri="{BB962C8B-B14F-4D97-AF65-F5344CB8AC3E}">
        <p14:creationId xmlns:p14="http://schemas.microsoft.com/office/powerpoint/2010/main" val="2894714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043187" y="3555103"/>
            <a:ext cx="79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</a:t>
            </a:r>
            <a:r>
              <a:rPr lang="en-GB" sz="800" dirty="0" err="1"/>
              <a:t>sel</a:t>
            </a:r>
            <a:endParaRPr lang="en-GB" sz="800" dirty="0"/>
          </a:p>
          <a:p>
            <a:r>
              <a:rPr lang="en-GB" sz="800" dirty="0"/>
              <a:t>(4 + M &amp; C)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stCxn id="11" idx="2"/>
          </p:cNvCxnSpPr>
          <p:nvPr/>
        </p:nvCxnSpPr>
        <p:spPr>
          <a:xfrm>
            <a:off x="6084963" y="2270402"/>
            <a:ext cx="0" cy="920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0" cy="910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122EA-4E01-4108-9DD3-4E2966292530}"/>
              </a:ext>
            </a:extLst>
          </p:cNvPr>
          <p:cNvGrpSpPr/>
          <p:nvPr/>
        </p:nvGrpSpPr>
        <p:grpSpPr>
          <a:xfrm>
            <a:off x="1106457" y="2101527"/>
            <a:ext cx="1157762" cy="494872"/>
            <a:chOff x="3634054" y="3163490"/>
            <a:chExt cx="1157762" cy="4948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26B8B8-C9C8-4808-A35B-5980ED2E6AF4}"/>
                </a:ext>
              </a:extLst>
            </p:cNvPr>
            <p:cNvGrpSpPr/>
            <p:nvPr/>
          </p:nvGrpSpPr>
          <p:grpSpPr>
            <a:xfrm>
              <a:off x="3877416" y="3199638"/>
              <a:ext cx="914400" cy="458724"/>
              <a:chOff x="3612722" y="2515362"/>
              <a:chExt cx="914400" cy="45872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AD950C1-E2C4-41B8-B4F7-114D96E166A8}"/>
                  </a:ext>
                </a:extLst>
              </p:cNvPr>
              <p:cNvGrpSpPr/>
              <p:nvPr/>
            </p:nvGrpSpPr>
            <p:grpSpPr>
              <a:xfrm rot="5400000">
                <a:off x="3840560" y="2287524"/>
                <a:ext cx="458724" cy="914400"/>
                <a:chOff x="2950223" y="2215335"/>
                <a:chExt cx="458724" cy="914400"/>
              </a:xfrm>
            </p:grpSpPr>
            <p:sp>
              <p:nvSpPr>
                <p:cNvPr id="32" name="Flowchart: Manual Operation 31">
                  <a:extLst>
                    <a:ext uri="{FF2B5EF4-FFF2-40B4-BE49-F238E27FC236}">
                      <a16:creationId xmlns:a16="http://schemas.microsoft.com/office/drawing/2014/main" id="{D0DF380A-B5D3-4D39-9028-7EB22728A48F}"/>
                    </a:ext>
                  </a:extLst>
                </p:cNvPr>
                <p:cNvSpPr/>
                <p:nvPr/>
              </p:nvSpPr>
              <p:spPr>
                <a:xfrm rot="16200000">
                  <a:off x="2722385" y="2443173"/>
                  <a:ext cx="914400" cy="458724"/>
                </a:xfrm>
                <a:prstGeom prst="flowChartManualOperation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33" name="Flowchart: Manual Operation 32">
                  <a:extLst>
                    <a:ext uri="{FF2B5EF4-FFF2-40B4-BE49-F238E27FC236}">
                      <a16:creationId xmlns:a16="http://schemas.microsoft.com/office/drawing/2014/main" id="{8B0762FD-223A-47A0-A907-5BEC212D24A9}"/>
                    </a:ext>
                  </a:extLst>
                </p:cNvPr>
                <p:cNvSpPr/>
                <p:nvPr/>
              </p:nvSpPr>
              <p:spPr>
                <a:xfrm rot="16200000">
                  <a:off x="2926923" y="2549932"/>
                  <a:ext cx="272716" cy="226113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CC2309-9AE8-4476-AF95-304A66EED138}"/>
                  </a:ext>
                </a:extLst>
              </p:cNvPr>
              <p:cNvCxnSpPr/>
              <p:nvPr/>
            </p:nvCxnSpPr>
            <p:spPr>
              <a:xfrm>
                <a:off x="3943111" y="2515362"/>
                <a:ext cx="272716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E8890C-03C8-4F8C-8250-0AE16AA7D8F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634054" y="3419143"/>
              <a:ext cx="334802" cy="985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52306B-5F58-45F7-91C1-3CBFDE7AD236}"/>
                </a:ext>
              </a:extLst>
            </p:cNvPr>
            <p:cNvSpPr txBox="1"/>
            <p:nvPr/>
          </p:nvSpPr>
          <p:spPr>
            <a:xfrm>
              <a:off x="3934326" y="3163490"/>
              <a:ext cx="2165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46E67-C91E-4A53-8E19-6E133DC71237}"/>
                </a:ext>
              </a:extLst>
            </p:cNvPr>
            <p:cNvSpPr txBox="1"/>
            <p:nvPr/>
          </p:nvSpPr>
          <p:spPr>
            <a:xfrm>
              <a:off x="4480521" y="3163490"/>
              <a:ext cx="2005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0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62069" y="3200214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53617" y="3882926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flipH="1">
            <a:off x="6315567" y="3658938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/>
          <p:nvPr/>
        </p:nvCxnSpPr>
        <p:spPr>
          <a:xfrm>
            <a:off x="5589493" y="4106628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422650" y="3930426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/>
          <p:nvPr/>
        </p:nvCxnSpPr>
        <p:spPr>
          <a:xfrm flipH="1">
            <a:off x="6269760" y="436419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/>
          <p:nvPr/>
        </p:nvCxnSpPr>
        <p:spPr>
          <a:xfrm flipH="1">
            <a:off x="1777006" y="434561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8EA5E9C-913C-4865-B672-631461D61D5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3056385" y="3634501"/>
            <a:ext cx="0" cy="19680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693681-D256-4421-9D7D-9F941726A426}"/>
              </a:ext>
            </a:extLst>
          </p:cNvPr>
          <p:cNvCxnSpPr>
            <a:cxnSpLocks/>
          </p:cNvCxnSpPr>
          <p:nvPr/>
        </p:nvCxnSpPr>
        <p:spPr>
          <a:xfrm>
            <a:off x="1833946" y="3339890"/>
            <a:ext cx="61522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 flipH="1">
            <a:off x="3044030" y="432956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9550" y="15357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4F1427D-C1C6-4DD8-92B1-C9AE9B8E8026}"/>
              </a:ext>
            </a:extLst>
          </p:cNvPr>
          <p:cNvCxnSpPr>
            <a:cxnSpLocks/>
          </p:cNvCxnSpPr>
          <p:nvPr/>
        </p:nvCxnSpPr>
        <p:spPr>
          <a:xfrm flipV="1">
            <a:off x="2449171" y="1213211"/>
            <a:ext cx="0" cy="211438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15560D-2741-4AED-9BA2-65CA7E3530D8}"/>
              </a:ext>
            </a:extLst>
          </p:cNvPr>
          <p:cNvCxnSpPr>
            <a:cxnSpLocks/>
          </p:cNvCxnSpPr>
          <p:nvPr/>
        </p:nvCxnSpPr>
        <p:spPr>
          <a:xfrm flipV="1">
            <a:off x="2066851" y="1181490"/>
            <a:ext cx="382320" cy="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F43E60-EDC0-499A-9F3A-1D277F7B8A86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2066851" y="1166177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22862" y="151499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84497" y="1803215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60066" y="2018659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EB77B20-4434-41FB-BE16-9F72D24A0CFD}"/>
              </a:ext>
            </a:extLst>
          </p:cNvPr>
          <p:cNvCxnSpPr>
            <a:cxnSpLocks/>
          </p:cNvCxnSpPr>
          <p:nvPr/>
        </p:nvCxnSpPr>
        <p:spPr>
          <a:xfrm>
            <a:off x="1546972" y="1765134"/>
            <a:ext cx="0" cy="36959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39384C2-4DB8-4E9B-B413-092BD8E9A593}"/>
              </a:ext>
            </a:extLst>
          </p:cNvPr>
          <p:cNvCxnSpPr>
            <a:cxnSpLocks/>
          </p:cNvCxnSpPr>
          <p:nvPr/>
        </p:nvCxnSpPr>
        <p:spPr>
          <a:xfrm flipV="1">
            <a:off x="827781" y="1730434"/>
            <a:ext cx="0" cy="283244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93C9D04-9759-46C4-B690-5440FB382DFD}"/>
              </a:ext>
            </a:extLst>
          </p:cNvPr>
          <p:cNvCxnSpPr>
            <a:cxnSpLocks/>
          </p:cNvCxnSpPr>
          <p:nvPr/>
        </p:nvCxnSpPr>
        <p:spPr>
          <a:xfrm>
            <a:off x="823178" y="1730434"/>
            <a:ext cx="74869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 flipH="1">
            <a:off x="1800837" y="2596399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05812" y="2137675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893229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 flipH="1">
            <a:off x="7619528" y="4385241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398064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160410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804067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080736-186A-4111-A1AA-20CFBBD34671}"/>
              </a:ext>
            </a:extLst>
          </p:cNvPr>
          <p:cNvSpPr/>
          <p:nvPr/>
        </p:nvSpPr>
        <p:spPr>
          <a:xfrm>
            <a:off x="7545315" y="3180904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D458E7-2A26-41D4-8C46-7FCC6C595D7D}"/>
              </a:ext>
            </a:extLst>
          </p:cNvPr>
          <p:cNvSpPr txBox="1"/>
          <p:nvPr/>
        </p:nvSpPr>
        <p:spPr>
          <a:xfrm>
            <a:off x="7682880" y="3141160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001DFDA-C807-449F-8F37-93E1AFEDCA13}"/>
              </a:ext>
            </a:extLst>
          </p:cNvPr>
          <p:cNvCxnSpPr>
            <a:cxnSpLocks/>
            <a:endCxn id="131" idx="0"/>
          </p:cNvCxnSpPr>
          <p:nvPr/>
        </p:nvCxnSpPr>
        <p:spPr>
          <a:xfrm flipH="1">
            <a:off x="7802616" y="3007131"/>
            <a:ext cx="6182" cy="1737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3FAA50DD-6252-4719-BB14-68367BDAB815}"/>
              </a:ext>
            </a:extLst>
          </p:cNvPr>
          <p:cNvSpPr/>
          <p:nvPr/>
        </p:nvSpPr>
        <p:spPr>
          <a:xfrm rot="5400000">
            <a:off x="7525009" y="337325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3198398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>
            <a:off x="8057066" y="3378167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D96367-20C2-4E59-8614-6D7C2F7EB7C9}"/>
              </a:ext>
            </a:extLst>
          </p:cNvPr>
          <p:cNvCxnSpPr>
            <a:cxnSpLocks/>
          </p:cNvCxnSpPr>
          <p:nvPr/>
        </p:nvCxnSpPr>
        <p:spPr>
          <a:xfrm flipV="1">
            <a:off x="7244953" y="3007131"/>
            <a:ext cx="0" cy="16071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3329E9-7066-42AF-8048-298E8C625D0D}"/>
              </a:ext>
            </a:extLst>
          </p:cNvPr>
          <p:cNvCxnSpPr/>
          <p:nvPr/>
        </p:nvCxnSpPr>
        <p:spPr>
          <a:xfrm>
            <a:off x="7311863" y="3006681"/>
            <a:ext cx="504871" cy="3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A548F3F-DB69-470F-B3E0-AA2A6FC6E251}"/>
              </a:ext>
            </a:extLst>
          </p:cNvPr>
          <p:cNvGrpSpPr/>
          <p:nvPr/>
        </p:nvGrpSpPr>
        <p:grpSpPr>
          <a:xfrm>
            <a:off x="10014586" y="3720268"/>
            <a:ext cx="1095529" cy="872282"/>
            <a:chOff x="9524335" y="3525734"/>
            <a:chExt cx="1095529" cy="87228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2AA6507-02BD-436D-BBB4-425AEAA2A035}"/>
                </a:ext>
              </a:extLst>
            </p:cNvPr>
            <p:cNvSpPr/>
            <p:nvPr/>
          </p:nvSpPr>
          <p:spPr>
            <a:xfrm>
              <a:off x="9524335" y="374539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DISP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BC5219-710F-4AEF-B46C-0F221C068077}"/>
                </a:ext>
              </a:extLst>
            </p:cNvPr>
            <p:cNvSpPr txBox="1"/>
            <p:nvPr/>
          </p:nvSpPr>
          <p:spPr>
            <a:xfrm>
              <a:off x="9658809" y="4012597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9453966-B527-4E0C-BB3E-6AAC7B0F0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3525734"/>
              <a:ext cx="0" cy="21966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201F87A0-CF02-471D-A3E9-815DADAC2051}"/>
                </a:ext>
              </a:extLst>
            </p:cNvPr>
            <p:cNvSpPr/>
            <p:nvPr/>
          </p:nvSpPr>
          <p:spPr>
            <a:xfrm rot="5400000">
              <a:off x="9504029" y="393774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50650AD-933B-49E8-82CA-0054D1CA74B9}"/>
                </a:ext>
              </a:extLst>
            </p:cNvPr>
            <p:cNvSpPr txBox="1"/>
            <p:nvPr/>
          </p:nvSpPr>
          <p:spPr>
            <a:xfrm>
              <a:off x="10036086" y="3762888"/>
              <a:ext cx="5837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DISP in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ECFA5B8-B32F-44AE-BD37-24FC8F8A6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6086" y="3942657"/>
              <a:ext cx="255726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BE6B2D1-6CAB-4A0D-B844-CC8D96EA0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636" y="4208178"/>
              <a:ext cx="0" cy="189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C612893-5A5B-497E-A694-91345D5FF40C}"/>
              </a:ext>
            </a:extLst>
          </p:cNvPr>
          <p:cNvCxnSpPr>
            <a:cxnSpLocks/>
          </p:cNvCxnSpPr>
          <p:nvPr/>
        </p:nvCxnSpPr>
        <p:spPr>
          <a:xfrm flipH="1" flipV="1">
            <a:off x="5021388" y="1340281"/>
            <a:ext cx="1683" cy="324211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C734B-3514-4F33-82D1-0C28F8B76336}"/>
              </a:ext>
            </a:extLst>
          </p:cNvPr>
          <p:cNvCxnSpPr>
            <a:cxnSpLocks/>
          </p:cNvCxnSpPr>
          <p:nvPr/>
        </p:nvCxnSpPr>
        <p:spPr>
          <a:xfrm flipV="1">
            <a:off x="5049695" y="1364903"/>
            <a:ext cx="1426078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D617B08-9190-4923-9E0A-A5B80F2CA352}"/>
              </a:ext>
            </a:extLst>
          </p:cNvPr>
          <p:cNvCxnSpPr>
            <a:cxnSpLocks/>
          </p:cNvCxnSpPr>
          <p:nvPr/>
        </p:nvCxnSpPr>
        <p:spPr>
          <a:xfrm flipH="1">
            <a:off x="6475773" y="1386028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C3A879A-A5E6-4C8B-917E-E7D95DE00A3A}"/>
              </a:ext>
            </a:extLst>
          </p:cNvPr>
          <p:cNvCxnSpPr>
            <a:cxnSpLocks/>
          </p:cNvCxnSpPr>
          <p:nvPr/>
        </p:nvCxnSpPr>
        <p:spPr>
          <a:xfrm flipH="1">
            <a:off x="6080737" y="1394322"/>
            <a:ext cx="4226" cy="39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00273C8-1F55-40FD-9F2E-8B9E44159959}"/>
              </a:ext>
            </a:extLst>
          </p:cNvPr>
          <p:cNvCxnSpPr>
            <a:cxnSpLocks/>
          </p:cNvCxnSpPr>
          <p:nvPr/>
        </p:nvCxnSpPr>
        <p:spPr>
          <a:xfrm>
            <a:off x="1807960" y="3625528"/>
            <a:ext cx="123607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support an update in place with arbitrary registers</a:t>
            </a:r>
          </a:p>
          <a:p>
            <a:r>
              <a:rPr lang="en-GB" sz="800" dirty="0"/>
              <a:t>       </a:t>
            </a:r>
            <a:r>
              <a:rPr lang="en-GB" sz="800" dirty="0" err="1"/>
              <a:t>RegX</a:t>
            </a:r>
            <a:r>
              <a:rPr lang="en-GB" sz="800" dirty="0"/>
              <a:t> = ALU(Reg Y, Reg Z) 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that??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961219" y="182530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3124902" y="205769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788828" y="229021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255726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497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468F303-51FF-4AE7-91D2-23CDC0DAB813}"/>
              </a:ext>
            </a:extLst>
          </p:cNvPr>
          <p:cNvCxnSpPr>
            <a:cxnSpLocks/>
          </p:cNvCxnSpPr>
          <p:nvPr/>
        </p:nvCxnSpPr>
        <p:spPr>
          <a:xfrm>
            <a:off x="7808798" y="3753546"/>
            <a:ext cx="1048642" cy="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0AB9AAC-B8E3-4EE1-83ED-E3645AAB237B}"/>
              </a:ext>
            </a:extLst>
          </p:cNvPr>
          <p:cNvCxnSpPr>
            <a:cxnSpLocks/>
          </p:cNvCxnSpPr>
          <p:nvPr/>
        </p:nvCxnSpPr>
        <p:spPr>
          <a:xfrm flipH="1">
            <a:off x="8851692" y="3753546"/>
            <a:ext cx="5748" cy="18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</p:cNvCxnSpPr>
          <p:nvPr/>
        </p:nvCxnSpPr>
        <p:spPr>
          <a:xfrm flipH="1">
            <a:off x="8887877" y="4352644"/>
            <a:ext cx="8452" cy="223988"/>
          </a:xfrm>
          <a:prstGeom prst="straightConnector1">
            <a:avLst/>
          </a:prstGeom>
          <a:ln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</p:cNvCxnSpPr>
          <p:nvPr/>
        </p:nvCxnSpPr>
        <p:spPr>
          <a:xfrm flipV="1">
            <a:off x="4271361" y="3452335"/>
            <a:ext cx="0" cy="3229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613825" y="2570594"/>
            <a:ext cx="1335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( Negative, Overflow, </a:t>
            </a:r>
          </a:p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Magnitude?? )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246870" y="3035860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 &amp; Z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>
            <a:off x="3181015" y="3301666"/>
            <a:ext cx="76335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[All other control]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06208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212551" y="3486041"/>
            <a:ext cx="462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/>
          <p:nvPr/>
        </p:nvCxnSpPr>
        <p:spPr>
          <a:xfrm>
            <a:off x="3529468" y="3031797"/>
            <a:ext cx="347021" cy="32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362625" y="2855595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392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280944" y="770174"/>
            <a:ext cx="114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Logic</a:t>
            </a:r>
          </a:p>
        </p:txBody>
      </p:sp>
    </p:spTree>
    <p:extLst>
      <p:ext uri="{BB962C8B-B14F-4D97-AF65-F5344CB8AC3E}">
        <p14:creationId xmlns:p14="http://schemas.microsoft.com/office/powerpoint/2010/main" val="1332909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D7E870B5-A261-415B-BA40-89BEC8D101F4}"/>
              </a:ext>
            </a:extLst>
          </p:cNvPr>
          <p:cNvSpPr txBox="1"/>
          <p:nvPr/>
        </p:nvSpPr>
        <p:spPr>
          <a:xfrm>
            <a:off x="5214796" y="3530010"/>
            <a:ext cx="861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2 bit ALU select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A4090-054A-4202-BDCB-01C157ACF446}"/>
              </a:ext>
            </a:extLst>
          </p:cNvPr>
          <p:cNvSpPr/>
          <p:nvPr/>
        </p:nvSpPr>
        <p:spPr>
          <a:xfrm>
            <a:off x="5920531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DAFC4-C66B-4E5E-8B0B-F838210BA4E6}"/>
              </a:ext>
            </a:extLst>
          </p:cNvPr>
          <p:cNvSpPr/>
          <p:nvPr/>
        </p:nvSpPr>
        <p:spPr>
          <a:xfrm>
            <a:off x="6315567" y="1811678"/>
            <a:ext cx="328864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9BF1CB-750E-484F-97DC-90A57AC4ECF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84963" y="2270402"/>
            <a:ext cx="6350" cy="61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038A90-7604-4A33-B787-AC299B12C3C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479999" y="2270402"/>
            <a:ext cx="6350" cy="57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26B8B8-C9C8-4808-A35B-5980ED2E6AF4}"/>
              </a:ext>
            </a:extLst>
          </p:cNvPr>
          <p:cNvGrpSpPr/>
          <p:nvPr/>
        </p:nvGrpSpPr>
        <p:grpSpPr>
          <a:xfrm>
            <a:off x="1341106" y="1970774"/>
            <a:ext cx="914400" cy="458724"/>
            <a:chOff x="3612722" y="2515362"/>
            <a:chExt cx="914400" cy="45872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D950C1-E2C4-41B8-B4F7-114D96E166A8}"/>
                </a:ext>
              </a:extLst>
            </p:cNvPr>
            <p:cNvGrpSpPr/>
            <p:nvPr/>
          </p:nvGrpSpPr>
          <p:grpSpPr>
            <a:xfrm rot="5400000">
              <a:off x="3840560" y="2287524"/>
              <a:ext cx="458724" cy="914400"/>
              <a:chOff x="2950223" y="2215335"/>
              <a:chExt cx="458724" cy="914400"/>
            </a:xfrm>
          </p:grpSpPr>
          <p:sp>
            <p:nvSpPr>
              <p:cNvPr id="32" name="Flowchart: Manual Operation 31">
                <a:extLst>
                  <a:ext uri="{FF2B5EF4-FFF2-40B4-BE49-F238E27FC236}">
                    <a16:creationId xmlns:a16="http://schemas.microsoft.com/office/drawing/2014/main" id="{D0DF380A-B5D3-4D39-9028-7EB22728A48F}"/>
                  </a:ext>
                </a:extLst>
              </p:cNvPr>
              <p:cNvSpPr/>
              <p:nvPr/>
            </p:nvSpPr>
            <p:spPr>
              <a:xfrm rot="16200000">
                <a:off x="2722385" y="2443173"/>
                <a:ext cx="914400" cy="458724"/>
              </a:xfrm>
              <a:prstGeom prst="flowChartManualOperation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8B0762FD-223A-47A0-A907-5BEC212D24A9}"/>
                  </a:ext>
                </a:extLst>
              </p:cNvPr>
              <p:cNvSpPr/>
              <p:nvPr/>
            </p:nvSpPr>
            <p:spPr>
              <a:xfrm rot="16200000">
                <a:off x="2926923" y="2549932"/>
                <a:ext cx="272716" cy="226113"/>
              </a:xfrm>
              <a:prstGeom prst="flowChartManualOperat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1CC2309-9AE8-4476-AF95-304A66EED138}"/>
                </a:ext>
              </a:extLst>
            </p:cNvPr>
            <p:cNvCxnSpPr/>
            <p:nvPr/>
          </p:nvCxnSpPr>
          <p:spPr>
            <a:xfrm>
              <a:off x="3943111" y="2515362"/>
              <a:ext cx="272716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E8890C-03C8-4F8C-8250-0AE16AA7D8F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97744" y="2190279"/>
            <a:ext cx="334802" cy="985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52306B-5F58-45F7-91C1-3CBFDE7AD236}"/>
              </a:ext>
            </a:extLst>
          </p:cNvPr>
          <p:cNvSpPr txBox="1"/>
          <p:nvPr/>
        </p:nvSpPr>
        <p:spPr>
          <a:xfrm>
            <a:off x="1398016" y="1934626"/>
            <a:ext cx="216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46E67-C91E-4A53-8E19-6E133DC71237}"/>
              </a:ext>
            </a:extLst>
          </p:cNvPr>
          <p:cNvSpPr txBox="1"/>
          <p:nvPr/>
        </p:nvSpPr>
        <p:spPr>
          <a:xfrm>
            <a:off x="1944211" y="1934626"/>
            <a:ext cx="200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755B0-6402-41C1-9425-A6620F4CFAAA}"/>
              </a:ext>
            </a:extLst>
          </p:cNvPr>
          <p:cNvSpPr/>
          <p:nvPr/>
        </p:nvSpPr>
        <p:spPr>
          <a:xfrm>
            <a:off x="5977367" y="2881592"/>
            <a:ext cx="71544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5985A8-5A7B-45F4-A939-209E448164F0}"/>
              </a:ext>
            </a:extLst>
          </p:cNvPr>
          <p:cNvSpPr/>
          <p:nvPr/>
        </p:nvSpPr>
        <p:spPr>
          <a:xfrm>
            <a:off x="5987160" y="3883572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67B5-69FF-4E7C-A003-2B8D33FB5824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>
            <a:off x="6335091" y="3340316"/>
            <a:ext cx="14019" cy="54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1F6AE9-56F3-4E3D-99BB-E7EEDE206F6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589493" y="4106628"/>
            <a:ext cx="397667" cy="63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447DA4D-FDE0-4782-92FD-4C09C184C452}"/>
              </a:ext>
            </a:extLst>
          </p:cNvPr>
          <p:cNvSpPr txBox="1"/>
          <p:nvPr/>
        </p:nvSpPr>
        <p:spPr>
          <a:xfrm>
            <a:off x="5514895" y="3854488"/>
            <a:ext cx="554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ALU out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111742-7816-47A8-9568-F20078702D81}"/>
              </a:ext>
            </a:extLst>
          </p:cNvPr>
          <p:cNvSpPr/>
          <p:nvPr/>
        </p:nvSpPr>
        <p:spPr>
          <a:xfrm>
            <a:off x="667692" y="4613398"/>
            <a:ext cx="10505858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49FA47-D07C-4076-B1F5-5E0509ADB404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349110" y="4342296"/>
            <a:ext cx="0" cy="271102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5A412-D046-4B29-803C-ADE69E90A7E0}"/>
              </a:ext>
            </a:extLst>
          </p:cNvPr>
          <p:cNvCxnSpPr/>
          <p:nvPr/>
        </p:nvCxnSpPr>
        <p:spPr>
          <a:xfrm>
            <a:off x="5556408" y="2019175"/>
            <a:ext cx="34702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0B8EE7-59FC-4381-94D5-5E67CD34CD8C}"/>
              </a:ext>
            </a:extLst>
          </p:cNvPr>
          <p:cNvSpPr txBox="1"/>
          <p:nvPr/>
        </p:nvSpPr>
        <p:spPr>
          <a:xfrm>
            <a:off x="5506689" y="1806676"/>
            <a:ext cx="49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 in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391681-171D-4BE3-BA4A-AED73F6E3B40}"/>
              </a:ext>
            </a:extLst>
          </p:cNvPr>
          <p:cNvCxnSpPr/>
          <p:nvPr/>
        </p:nvCxnSpPr>
        <p:spPr>
          <a:xfrm flipH="1">
            <a:off x="6661638" y="2019175"/>
            <a:ext cx="295031" cy="324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933EC9E-9439-461C-878E-5B5963CA434C}"/>
              </a:ext>
            </a:extLst>
          </p:cNvPr>
          <p:cNvSpPr txBox="1"/>
          <p:nvPr/>
        </p:nvSpPr>
        <p:spPr>
          <a:xfrm flipH="1">
            <a:off x="6575917" y="1806676"/>
            <a:ext cx="423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 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13AF83-E97C-4B8D-8B8C-C3B8CAFDB68D}"/>
              </a:ext>
            </a:extLst>
          </p:cNvPr>
          <p:cNvSpPr/>
          <p:nvPr/>
        </p:nvSpPr>
        <p:spPr>
          <a:xfrm>
            <a:off x="1543536" y="2770172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PC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79F0B-E998-4BB9-9355-CF9C68FBDA5A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70038" y="4089382"/>
            <a:ext cx="382605" cy="801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C9DA1-1CAE-4134-AEF5-6CE87F1A182E}"/>
              </a:ext>
            </a:extLst>
          </p:cNvPr>
          <p:cNvSpPr txBox="1"/>
          <p:nvPr/>
        </p:nvSpPr>
        <p:spPr>
          <a:xfrm>
            <a:off x="1105668" y="3853090"/>
            <a:ext cx="560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out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731CD1-BE61-4CA4-81E2-1BD67B3C3C09}"/>
              </a:ext>
            </a:extLst>
          </p:cNvPr>
          <p:cNvSpPr/>
          <p:nvPr/>
        </p:nvSpPr>
        <p:spPr>
          <a:xfrm>
            <a:off x="1552643" y="386803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4B2CAC-D2FE-4E62-9FAF-359BC7621FDE}"/>
              </a:ext>
            </a:extLst>
          </p:cNvPr>
          <p:cNvCxnSpPr>
            <a:cxnSpLocks/>
          </p:cNvCxnSpPr>
          <p:nvPr/>
        </p:nvCxnSpPr>
        <p:spPr>
          <a:xfrm flipH="1">
            <a:off x="1793496" y="3235003"/>
            <a:ext cx="7323" cy="633033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340B0D-E7B5-46BC-B3A8-95D3073B132F}"/>
              </a:ext>
            </a:extLst>
          </p:cNvPr>
          <p:cNvCxnSpPr>
            <a:cxnSpLocks/>
          </p:cNvCxnSpPr>
          <p:nvPr/>
        </p:nvCxnSpPr>
        <p:spPr>
          <a:xfrm>
            <a:off x="1785458" y="4345614"/>
            <a:ext cx="0" cy="263615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04E08-C360-435A-B2B9-C5CADE257E76}"/>
              </a:ext>
            </a:extLst>
          </p:cNvPr>
          <p:cNvSpPr/>
          <p:nvPr/>
        </p:nvSpPr>
        <p:spPr>
          <a:xfrm>
            <a:off x="2712669" y="3865838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ROM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4EF5F7-12C8-404D-9507-2A412D7A7428}"/>
              </a:ext>
            </a:extLst>
          </p:cNvPr>
          <p:cNvSpPr txBox="1"/>
          <p:nvPr/>
        </p:nvSpPr>
        <p:spPr>
          <a:xfrm>
            <a:off x="1681101" y="2730428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7DEB930-0BF2-4857-973A-B8C6478F0622}"/>
              </a:ext>
            </a:extLst>
          </p:cNvPr>
          <p:cNvSpPr txBox="1"/>
          <p:nvPr/>
        </p:nvSpPr>
        <p:spPr>
          <a:xfrm>
            <a:off x="2933558" y="3831307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670AFF-194F-465B-9832-A91D99F30676}"/>
              </a:ext>
            </a:extLst>
          </p:cNvPr>
          <p:cNvSpPr txBox="1"/>
          <p:nvPr/>
        </p:nvSpPr>
        <p:spPr>
          <a:xfrm>
            <a:off x="2933558" y="414763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FB1AEA8-037D-4BD9-AEFA-4D7350318EDC}"/>
              </a:ext>
            </a:extLst>
          </p:cNvPr>
          <p:cNvCxnSpPr>
            <a:cxnSpLocks/>
          </p:cNvCxnSpPr>
          <p:nvPr/>
        </p:nvCxnSpPr>
        <p:spPr>
          <a:xfrm>
            <a:off x="3052482" y="4329564"/>
            <a:ext cx="0" cy="27390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3798EE-EB42-4E50-AE9E-68421E79530F}"/>
              </a:ext>
            </a:extLst>
          </p:cNvPr>
          <p:cNvSpPr txBox="1"/>
          <p:nvPr/>
        </p:nvSpPr>
        <p:spPr>
          <a:xfrm>
            <a:off x="2220394" y="390573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ROM out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62538C-7A12-49F8-9321-ED51DFE68F92}"/>
              </a:ext>
            </a:extLst>
          </p:cNvPr>
          <p:cNvCxnSpPr>
            <a:cxnSpLocks/>
          </p:cNvCxnSpPr>
          <p:nvPr/>
        </p:nvCxnSpPr>
        <p:spPr>
          <a:xfrm>
            <a:off x="2441893" y="4130835"/>
            <a:ext cx="252539" cy="53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1951F-3F1C-4F14-8F34-B59E4C1EFB9E}"/>
              </a:ext>
            </a:extLst>
          </p:cNvPr>
          <p:cNvSpPr/>
          <p:nvPr/>
        </p:nvSpPr>
        <p:spPr>
          <a:xfrm>
            <a:off x="1800837" y="1368871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71107F-4131-467D-8F5D-E6A5092C97BF}"/>
              </a:ext>
            </a:extLst>
          </p:cNvPr>
          <p:cNvSpPr txBox="1"/>
          <p:nvPr/>
        </p:nvSpPr>
        <p:spPr>
          <a:xfrm>
            <a:off x="1914149" y="1348089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8B1A14-C9BA-4DC7-852B-149D7913D731}"/>
              </a:ext>
            </a:extLst>
          </p:cNvPr>
          <p:cNvSpPr txBox="1"/>
          <p:nvPr/>
        </p:nvSpPr>
        <p:spPr>
          <a:xfrm>
            <a:off x="1875784" y="1636314"/>
            <a:ext cx="35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D+1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73DDB6-C1E4-43EC-9226-749484616285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2051353" y="1851758"/>
            <a:ext cx="6785" cy="1160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21FB53C-4C8D-4961-B5E0-14B7E623FD65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1798306" y="2429498"/>
            <a:ext cx="2531" cy="340674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B3AB29F-BF43-428B-B871-6171DB670BD9}"/>
              </a:ext>
            </a:extLst>
          </p:cNvPr>
          <p:cNvSpPr txBox="1"/>
          <p:nvPr/>
        </p:nvSpPr>
        <p:spPr>
          <a:xfrm>
            <a:off x="1022293" y="1938193"/>
            <a:ext cx="4286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PC in</a:t>
            </a: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DC6C3861-E853-4AAF-AA9A-E5442E8ADC7D}"/>
              </a:ext>
            </a:extLst>
          </p:cNvPr>
          <p:cNvSpPr/>
          <p:nvPr/>
        </p:nvSpPr>
        <p:spPr>
          <a:xfrm rot="5400000">
            <a:off x="1515209" y="2962520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A968CB04-47FE-473A-B0CA-1B667C37BD41}"/>
              </a:ext>
            </a:extLst>
          </p:cNvPr>
          <p:cNvSpPr/>
          <p:nvPr/>
        </p:nvSpPr>
        <p:spPr>
          <a:xfrm rot="5400000">
            <a:off x="5901618" y="2143201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2E27635-B9FB-444A-AC50-A065BB29CD9F}"/>
              </a:ext>
            </a:extLst>
          </p:cNvPr>
          <p:cNvSpPr/>
          <p:nvPr/>
        </p:nvSpPr>
        <p:spPr>
          <a:xfrm rot="16200000">
            <a:off x="6542931" y="2143202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CF25C8-AFFF-47F7-9F12-61DA94E51FF1}"/>
              </a:ext>
            </a:extLst>
          </p:cNvPr>
          <p:cNvSpPr/>
          <p:nvPr/>
        </p:nvSpPr>
        <p:spPr>
          <a:xfrm>
            <a:off x="7428043" y="3914287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822546E-77A3-4A7B-9ED6-A888AF36AC20}"/>
              </a:ext>
            </a:extLst>
          </p:cNvPr>
          <p:cNvSpPr txBox="1"/>
          <p:nvPr/>
        </p:nvSpPr>
        <p:spPr>
          <a:xfrm>
            <a:off x="7648932" y="3879756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D22DA38-1A0C-40DC-891A-3F03741329B2}"/>
              </a:ext>
            </a:extLst>
          </p:cNvPr>
          <p:cNvSpPr txBox="1"/>
          <p:nvPr/>
        </p:nvSpPr>
        <p:spPr>
          <a:xfrm>
            <a:off x="7648932" y="419608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49033D4-060A-4479-AA9C-DB118EAEB552}"/>
              </a:ext>
            </a:extLst>
          </p:cNvPr>
          <p:cNvCxnSpPr>
            <a:cxnSpLocks/>
          </p:cNvCxnSpPr>
          <p:nvPr/>
        </p:nvCxnSpPr>
        <p:spPr>
          <a:xfrm>
            <a:off x="7627980" y="4385241"/>
            <a:ext cx="0" cy="202943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9E278A5-C4C9-4769-B716-509E6DE778FC}"/>
              </a:ext>
            </a:extLst>
          </p:cNvPr>
          <p:cNvSpPr txBox="1"/>
          <p:nvPr/>
        </p:nvSpPr>
        <p:spPr>
          <a:xfrm>
            <a:off x="8147125" y="4022586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out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A0397C-058D-42D1-B97D-6D5DE8A91933}"/>
              </a:ext>
            </a:extLst>
          </p:cNvPr>
          <p:cNvCxnSpPr>
            <a:cxnSpLocks/>
          </p:cNvCxnSpPr>
          <p:nvPr/>
        </p:nvCxnSpPr>
        <p:spPr>
          <a:xfrm flipH="1">
            <a:off x="8147125" y="4252689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7FF4D93F-B352-4A9D-926E-1AAE1F4277F6}"/>
              </a:ext>
            </a:extLst>
          </p:cNvPr>
          <p:cNvSpPr txBox="1"/>
          <p:nvPr/>
        </p:nvSpPr>
        <p:spPr>
          <a:xfrm>
            <a:off x="8140276" y="3753733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RAM in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8D833B8-9C0A-4482-9C4A-A81C07EF0188}"/>
              </a:ext>
            </a:extLst>
          </p:cNvPr>
          <p:cNvCxnSpPr>
            <a:cxnSpLocks/>
          </p:cNvCxnSpPr>
          <p:nvPr/>
        </p:nvCxnSpPr>
        <p:spPr>
          <a:xfrm flipH="1">
            <a:off x="8140276" y="3983836"/>
            <a:ext cx="2557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7A81CA9-B9F3-4460-96BC-986125930B36}"/>
              </a:ext>
            </a:extLst>
          </p:cNvPr>
          <p:cNvGrpSpPr/>
          <p:nvPr/>
        </p:nvGrpSpPr>
        <p:grpSpPr>
          <a:xfrm>
            <a:off x="7545474" y="2855595"/>
            <a:ext cx="514602" cy="498468"/>
            <a:chOff x="7578871" y="3141160"/>
            <a:chExt cx="514602" cy="49846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D080736-186A-4111-A1AA-20CFBBD34671}"/>
                </a:ext>
              </a:extLst>
            </p:cNvPr>
            <p:cNvSpPr/>
            <p:nvPr/>
          </p:nvSpPr>
          <p:spPr>
            <a:xfrm>
              <a:off x="7578871" y="3180904"/>
              <a:ext cx="514602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MAR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9D458E7-2A26-41D4-8C46-7FCC6C595D7D}"/>
                </a:ext>
              </a:extLst>
            </p:cNvPr>
            <p:cNvSpPr txBox="1"/>
            <p:nvPr/>
          </p:nvSpPr>
          <p:spPr>
            <a:xfrm>
              <a:off x="7682880" y="3141160"/>
              <a:ext cx="245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D</a:t>
              </a: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FAA50DD-6252-4719-BB14-68367BDAB815}"/>
                </a:ext>
              </a:extLst>
            </p:cNvPr>
            <p:cNvSpPr/>
            <p:nvPr/>
          </p:nvSpPr>
          <p:spPr>
            <a:xfrm rot="5400000">
              <a:off x="7558565" y="3373252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DE5001-D6BF-4578-AF5A-3B47FB979C14}"/>
              </a:ext>
            </a:extLst>
          </p:cNvPr>
          <p:cNvSpPr txBox="1"/>
          <p:nvPr/>
        </p:nvSpPr>
        <p:spPr>
          <a:xfrm>
            <a:off x="8057066" y="2921561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in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A7B9D0-5150-4D07-A6B6-F160AB10790D}"/>
              </a:ext>
            </a:extLst>
          </p:cNvPr>
          <p:cNvCxnSpPr>
            <a:cxnSpLocks/>
          </p:cNvCxnSpPr>
          <p:nvPr/>
        </p:nvCxnSpPr>
        <p:spPr>
          <a:xfrm flipH="1" flipV="1">
            <a:off x="8057066" y="3143275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AE596E0-A51E-4BC9-9CD9-D200C7A02F63}"/>
              </a:ext>
            </a:extLst>
          </p:cNvPr>
          <p:cNvCxnSpPr>
            <a:cxnSpLocks/>
          </p:cNvCxnSpPr>
          <p:nvPr/>
        </p:nvCxnSpPr>
        <p:spPr>
          <a:xfrm flipH="1">
            <a:off x="7800503" y="3643115"/>
            <a:ext cx="4226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2AA6507-02BD-436D-BBB4-425AEAA2A035}"/>
              </a:ext>
            </a:extLst>
          </p:cNvPr>
          <p:cNvSpPr/>
          <p:nvPr/>
        </p:nvSpPr>
        <p:spPr>
          <a:xfrm>
            <a:off x="10014586" y="3939928"/>
            <a:ext cx="514602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9BC5219-710F-4AEF-B46C-0F221C068077}"/>
              </a:ext>
            </a:extLst>
          </p:cNvPr>
          <p:cNvSpPr txBox="1"/>
          <p:nvPr/>
        </p:nvSpPr>
        <p:spPr>
          <a:xfrm>
            <a:off x="10149060" y="4207131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453966-B527-4E0C-BB3E-6AAC7B0F0A05}"/>
              </a:ext>
            </a:extLst>
          </p:cNvPr>
          <p:cNvCxnSpPr>
            <a:cxnSpLocks/>
          </p:cNvCxnSpPr>
          <p:nvPr/>
        </p:nvCxnSpPr>
        <p:spPr>
          <a:xfrm flipV="1">
            <a:off x="10271887" y="3720268"/>
            <a:ext cx="0" cy="219660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201F87A0-CF02-471D-A3E9-815DADAC2051}"/>
              </a:ext>
            </a:extLst>
          </p:cNvPr>
          <p:cNvSpPr/>
          <p:nvPr/>
        </p:nvSpPr>
        <p:spPr>
          <a:xfrm rot="5400000">
            <a:off x="9994280" y="4132276"/>
            <a:ext cx="119168" cy="6884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50650AD-933B-49E8-82CA-0054D1CA74B9}"/>
              </a:ext>
            </a:extLst>
          </p:cNvPr>
          <p:cNvSpPr txBox="1"/>
          <p:nvPr/>
        </p:nvSpPr>
        <p:spPr>
          <a:xfrm>
            <a:off x="10526337" y="3957422"/>
            <a:ext cx="583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DISP in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ECFA5B8-B32F-44AE-BD37-24FC8F8A6B62}"/>
              </a:ext>
            </a:extLst>
          </p:cNvPr>
          <p:cNvCxnSpPr>
            <a:cxnSpLocks/>
          </p:cNvCxnSpPr>
          <p:nvPr/>
        </p:nvCxnSpPr>
        <p:spPr>
          <a:xfrm flipH="1">
            <a:off x="10526337" y="4121180"/>
            <a:ext cx="438074" cy="160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BE6B2D1-6CAB-4A0D-B844-CC8D96EA0A02}"/>
              </a:ext>
            </a:extLst>
          </p:cNvPr>
          <p:cNvCxnSpPr>
            <a:cxnSpLocks/>
          </p:cNvCxnSpPr>
          <p:nvPr/>
        </p:nvCxnSpPr>
        <p:spPr>
          <a:xfrm flipV="1">
            <a:off x="10271887" y="4402712"/>
            <a:ext cx="0" cy="1898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B104455-08E1-49CB-9D2D-49617CCDD55C}"/>
              </a:ext>
            </a:extLst>
          </p:cNvPr>
          <p:cNvSpPr/>
          <p:nvPr/>
        </p:nvSpPr>
        <p:spPr>
          <a:xfrm>
            <a:off x="9942762" y="3257951"/>
            <a:ext cx="653043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DISPLAY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1B5E82D-A596-4B12-9A3B-628B83F88D4C}"/>
              </a:ext>
            </a:extLst>
          </p:cNvPr>
          <p:cNvSpPr txBox="1"/>
          <p:nvPr/>
        </p:nvSpPr>
        <p:spPr>
          <a:xfrm>
            <a:off x="10149060" y="3533125"/>
            <a:ext cx="245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6A9E6D00-3251-4586-A066-24CBCE51FCA7}"/>
              </a:ext>
            </a:extLst>
          </p:cNvPr>
          <p:cNvCxnSpPr>
            <a:cxnSpLocks/>
          </p:cNvCxnSpPr>
          <p:nvPr/>
        </p:nvCxnSpPr>
        <p:spPr>
          <a:xfrm flipV="1">
            <a:off x="7955362" y="4357516"/>
            <a:ext cx="8061" cy="2239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E9FA1344-1A0D-46E6-8CCF-7AD214FFD6DF}"/>
              </a:ext>
            </a:extLst>
          </p:cNvPr>
          <p:cNvSpPr txBox="1"/>
          <p:nvPr/>
        </p:nvSpPr>
        <p:spPr>
          <a:xfrm>
            <a:off x="6249395" y="5395953"/>
            <a:ext cx="486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Could we take a lines from the ram and other components straight into the ALU via a MUX and avoid the bus?</a:t>
            </a:r>
          </a:p>
          <a:p>
            <a:endParaRPr lang="en-GB" sz="800" dirty="0"/>
          </a:p>
          <a:p>
            <a:r>
              <a:rPr lang="en-GB" sz="800" dirty="0"/>
              <a:t>Can I add immediate to a reg without having the added value from the rom go via a reg?   </a:t>
            </a:r>
            <a:r>
              <a:rPr lang="en-GB" sz="800" dirty="0" err="1"/>
              <a:t>Ie</a:t>
            </a:r>
            <a:r>
              <a:rPr lang="en-GB" sz="800" dirty="0"/>
              <a:t> “ADD RA, 10”     add 10 to RA without overwriting RB</a:t>
            </a:r>
          </a:p>
          <a:p>
            <a:r>
              <a:rPr lang="en-GB" sz="800" dirty="0"/>
              <a:t>Might need to introduce an instruction register to hold the immediate value “10” to do that or mux the ROM data into the ALU.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F009E7-44A0-44CA-B484-7805586A071E}"/>
              </a:ext>
            </a:extLst>
          </p:cNvPr>
          <p:cNvSpPr txBox="1"/>
          <p:nvPr/>
        </p:nvSpPr>
        <p:spPr>
          <a:xfrm>
            <a:off x="3726907" y="5443574"/>
            <a:ext cx="84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immediate </a:t>
            </a:r>
            <a:r>
              <a:rPr lang="en-GB" sz="800" dirty="0" err="1"/>
              <a:t>arith</a:t>
            </a:r>
            <a:r>
              <a:rPr lang="en-GB" sz="800" dirty="0"/>
              <a:t> (without  loading reg)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3DF0FEE-477E-42FE-B660-6E9594F25963}"/>
              </a:ext>
            </a:extLst>
          </p:cNvPr>
          <p:cNvSpPr txBox="1"/>
          <p:nvPr/>
        </p:nvSpPr>
        <p:spPr>
          <a:xfrm>
            <a:off x="2890590" y="5466813"/>
            <a:ext cx="84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Mux:Support</a:t>
            </a:r>
            <a:r>
              <a:rPr lang="en-GB" sz="800" dirty="0"/>
              <a:t> relative jumps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206CB76-9016-4FA4-9A2D-10DCD87449DA}"/>
              </a:ext>
            </a:extLst>
          </p:cNvPr>
          <p:cNvSpPr txBox="1"/>
          <p:nvPr/>
        </p:nvSpPr>
        <p:spPr>
          <a:xfrm>
            <a:off x="4554516" y="5490065"/>
            <a:ext cx="132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Mux: Support walking memory locations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390BE2-8F38-4352-A7DF-71D7F04F6F2F}"/>
              </a:ext>
            </a:extLst>
          </p:cNvPr>
          <p:cNvCxnSpPr>
            <a:cxnSpLocks/>
          </p:cNvCxnSpPr>
          <p:nvPr/>
        </p:nvCxnSpPr>
        <p:spPr>
          <a:xfrm flipH="1">
            <a:off x="9144589" y="4125581"/>
            <a:ext cx="37691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45B5EEC7-FDDF-4458-AC93-D601EA964400}"/>
              </a:ext>
            </a:extLst>
          </p:cNvPr>
          <p:cNvSpPr txBox="1"/>
          <p:nvPr/>
        </p:nvSpPr>
        <p:spPr>
          <a:xfrm>
            <a:off x="9146453" y="3917220"/>
            <a:ext cx="686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MAR out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435161A-4EF9-4E48-AA3C-13A7D5AE703F}"/>
              </a:ext>
            </a:extLst>
          </p:cNvPr>
          <p:cNvSpPr/>
          <p:nvPr/>
        </p:nvSpPr>
        <p:spPr>
          <a:xfrm>
            <a:off x="8639094" y="3930426"/>
            <a:ext cx="497566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BUF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DA1A54D-29FE-4B94-A4C0-6A971B5936D7}"/>
              </a:ext>
            </a:extLst>
          </p:cNvPr>
          <p:cNvCxnSpPr>
            <a:cxnSpLocks/>
            <a:stCxn id="161" idx="2"/>
          </p:cNvCxnSpPr>
          <p:nvPr/>
        </p:nvCxnSpPr>
        <p:spPr>
          <a:xfrm>
            <a:off x="8887877" y="4389150"/>
            <a:ext cx="0" cy="250318"/>
          </a:xfrm>
          <a:prstGeom prst="straightConnector1">
            <a:avLst/>
          </a:prstGeom>
          <a:ln w="222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ACD4C80-93BF-4682-84D7-6B604BCD89CF}"/>
              </a:ext>
            </a:extLst>
          </p:cNvPr>
          <p:cNvSpPr/>
          <p:nvPr/>
        </p:nvSpPr>
        <p:spPr>
          <a:xfrm>
            <a:off x="3867862" y="3857135"/>
            <a:ext cx="723900" cy="458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CU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2D9CA866-1C15-4545-9550-D8319FFAA0EB}"/>
              </a:ext>
            </a:extLst>
          </p:cNvPr>
          <p:cNvCxnSpPr>
            <a:cxnSpLocks/>
            <a:stCxn id="75" idx="3"/>
            <a:endCxn id="178" idx="1"/>
          </p:cNvCxnSpPr>
          <p:nvPr/>
        </p:nvCxnSpPr>
        <p:spPr>
          <a:xfrm flipV="1">
            <a:off x="3436569" y="4086497"/>
            <a:ext cx="431293" cy="870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11E804D-FC70-4830-BD3E-B09705C0D6EA}"/>
              </a:ext>
            </a:extLst>
          </p:cNvPr>
          <p:cNvCxnSpPr>
            <a:cxnSpLocks/>
            <a:stCxn id="178" idx="0"/>
            <a:endCxn id="189" idx="2"/>
          </p:cNvCxnSpPr>
          <p:nvPr/>
        </p:nvCxnSpPr>
        <p:spPr>
          <a:xfrm flipH="1" flipV="1">
            <a:off x="4228514" y="3377146"/>
            <a:ext cx="1298" cy="47998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1EF88BE-4E99-469D-89D2-2C5EDED670AC}"/>
              </a:ext>
            </a:extLst>
          </p:cNvPr>
          <p:cNvCxnSpPr>
            <a:cxnSpLocks/>
            <a:endCxn id="189" idx="3"/>
          </p:cNvCxnSpPr>
          <p:nvPr/>
        </p:nvCxnSpPr>
        <p:spPr>
          <a:xfrm flipH="1" flipV="1">
            <a:off x="4590464" y="3147784"/>
            <a:ext cx="1366658" cy="843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B92164-39ED-410B-B019-072DE384F443}"/>
              </a:ext>
            </a:extLst>
          </p:cNvPr>
          <p:cNvSpPr/>
          <p:nvPr/>
        </p:nvSpPr>
        <p:spPr>
          <a:xfrm>
            <a:off x="3826024" y="2662128"/>
            <a:ext cx="8739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Carry, Zero , Equals</a:t>
            </a:r>
            <a:endParaRPr lang="en-GB" sz="600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6392E00-7312-4466-8A44-E6A154C0D9B4}"/>
              </a:ext>
            </a:extLst>
          </p:cNvPr>
          <p:cNvSpPr txBox="1"/>
          <p:nvPr/>
        </p:nvSpPr>
        <p:spPr>
          <a:xfrm>
            <a:off x="5127169" y="2993800"/>
            <a:ext cx="614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6511023-AE4A-4A96-82FF-B7C47D9C4B40}"/>
              </a:ext>
            </a:extLst>
          </p:cNvPr>
          <p:cNvCxnSpPr>
            <a:cxnSpLocks/>
          </p:cNvCxnSpPr>
          <p:nvPr/>
        </p:nvCxnSpPr>
        <p:spPr>
          <a:xfrm flipV="1">
            <a:off x="4568227" y="3363848"/>
            <a:ext cx="1350166" cy="42961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66EF64-FE79-4544-82BB-24AE76A279CE}"/>
              </a:ext>
            </a:extLst>
          </p:cNvPr>
          <p:cNvGrpSpPr/>
          <p:nvPr/>
        </p:nvGrpSpPr>
        <p:grpSpPr>
          <a:xfrm>
            <a:off x="3866564" y="2918422"/>
            <a:ext cx="723900" cy="458724"/>
            <a:chOff x="3850522" y="2918422"/>
            <a:chExt cx="723900" cy="45872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0BE9F8B-1E67-4C77-8D38-AB34B3FF1C8A}"/>
                </a:ext>
              </a:extLst>
            </p:cNvPr>
            <p:cNvSpPr/>
            <p:nvPr/>
          </p:nvSpPr>
          <p:spPr>
            <a:xfrm>
              <a:off x="3850522" y="2918422"/>
              <a:ext cx="723900" cy="45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FLAGS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C,  Z, E</a:t>
              </a:r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57BF307A-7D83-49E6-9DCA-3C07824203AE}"/>
                </a:ext>
              </a:extLst>
            </p:cNvPr>
            <p:cNvSpPr/>
            <p:nvPr/>
          </p:nvSpPr>
          <p:spPr>
            <a:xfrm rot="5400000">
              <a:off x="3828214" y="3119181"/>
              <a:ext cx="119168" cy="6884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C9051CB-0285-4D22-9854-48157F0218C5}"/>
              </a:ext>
            </a:extLst>
          </p:cNvPr>
          <p:cNvCxnSpPr>
            <a:cxnSpLocks/>
          </p:cNvCxnSpPr>
          <p:nvPr/>
        </p:nvCxnSpPr>
        <p:spPr>
          <a:xfrm flipH="1" flipV="1">
            <a:off x="3617738" y="3433670"/>
            <a:ext cx="263050" cy="3840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4EF62AD-3C12-4677-B551-262F24842B65}"/>
              </a:ext>
            </a:extLst>
          </p:cNvPr>
          <p:cNvSpPr/>
          <p:nvPr/>
        </p:nvSpPr>
        <p:spPr>
          <a:xfrm rot="18743298">
            <a:off x="3157604" y="3385778"/>
            <a:ext cx="6399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[control lines]</a:t>
            </a:r>
            <a:endParaRPr lang="en-GB" sz="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CC379C9-C36F-4F12-A007-98D8642582A4}"/>
              </a:ext>
            </a:extLst>
          </p:cNvPr>
          <p:cNvSpPr/>
          <p:nvPr/>
        </p:nvSpPr>
        <p:spPr>
          <a:xfrm>
            <a:off x="3373696" y="4145970"/>
            <a:ext cx="4764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Op code</a:t>
            </a:r>
            <a:endParaRPr lang="en-GB" sz="6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33AF80E-2FAC-482F-9BA1-350BB5FE44F6}"/>
              </a:ext>
            </a:extLst>
          </p:cNvPr>
          <p:cNvSpPr txBox="1"/>
          <p:nvPr/>
        </p:nvSpPr>
        <p:spPr>
          <a:xfrm>
            <a:off x="4195199" y="3503515"/>
            <a:ext cx="596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 &amp; Z &amp; E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CBC16934-523F-497D-B826-8F2145C49B6B}"/>
              </a:ext>
            </a:extLst>
          </p:cNvPr>
          <p:cNvCxnSpPr>
            <a:cxnSpLocks/>
          </p:cNvCxnSpPr>
          <p:nvPr/>
        </p:nvCxnSpPr>
        <p:spPr>
          <a:xfrm>
            <a:off x="3373696" y="3161421"/>
            <a:ext cx="48606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89BA3E86-154E-41DF-BC20-868D6B002A9B}"/>
              </a:ext>
            </a:extLst>
          </p:cNvPr>
          <p:cNvSpPr txBox="1"/>
          <p:nvPr/>
        </p:nvSpPr>
        <p:spPr>
          <a:xfrm>
            <a:off x="3280943" y="2927178"/>
            <a:ext cx="545081" cy="215444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/>
              <a:t>Flags in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B957CE1-5882-4440-8310-8BB43261232F}"/>
              </a:ext>
            </a:extLst>
          </p:cNvPr>
          <p:cNvSpPr txBox="1"/>
          <p:nvPr/>
        </p:nvSpPr>
        <p:spPr>
          <a:xfrm>
            <a:off x="843023" y="777199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Program Counter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616CE21-B64D-4740-AB56-CECEA70B97A9}"/>
              </a:ext>
            </a:extLst>
          </p:cNvPr>
          <p:cNvSpPr txBox="1"/>
          <p:nvPr/>
        </p:nvSpPr>
        <p:spPr>
          <a:xfrm>
            <a:off x="3711609" y="777198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Control Logic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4AB43BE-8982-4385-A9CA-00ECCBF62212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 flipH="1" flipV="1">
            <a:off x="-79889" y="3027209"/>
            <a:ext cx="2678772" cy="493607"/>
          </a:xfrm>
          <a:prstGeom prst="bentConnector3">
            <a:avLst>
              <a:gd name="adj1" fmla="val 10853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D733631-3473-421F-94F9-431578C9F885}"/>
              </a:ext>
            </a:extLst>
          </p:cNvPr>
          <p:cNvCxnSpPr>
            <a:cxnSpLocks/>
            <a:stCxn id="56" idx="2"/>
            <a:endCxn id="100" idx="0"/>
          </p:cNvCxnSpPr>
          <p:nvPr/>
        </p:nvCxnSpPr>
        <p:spPr>
          <a:xfrm rot="5400000" flipH="1" flipV="1">
            <a:off x="978502" y="2170423"/>
            <a:ext cx="1880807" cy="236139"/>
          </a:xfrm>
          <a:prstGeom prst="bentConnector5">
            <a:avLst>
              <a:gd name="adj1" fmla="val -12154"/>
              <a:gd name="adj2" fmla="val 248822"/>
              <a:gd name="adj3" fmla="val 11215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D05788F-6063-4DF1-9062-126719DA1D48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 rot="16200000" flipH="1">
            <a:off x="2127406" y="2902327"/>
            <a:ext cx="602411" cy="1255548"/>
          </a:xfrm>
          <a:prstGeom prst="bentConnector3">
            <a:avLst>
              <a:gd name="adj1" fmla="val 65319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2B2D1E2-8587-42CD-B3C0-AFB1F04CD503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V="1">
            <a:off x="5383795" y="2907882"/>
            <a:ext cx="2797552" cy="605144"/>
          </a:xfrm>
          <a:prstGeom prst="bentConnector3">
            <a:avLst>
              <a:gd name="adj1" fmla="val 1081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FB9F4D1D-73A2-4158-B735-4F9C2A69A90D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6282481" y="1614160"/>
            <a:ext cx="12700" cy="395036"/>
          </a:xfrm>
          <a:prstGeom prst="bentConnector3">
            <a:avLst>
              <a:gd name="adj1" fmla="val 180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1BB2144-32DE-47DC-BE2A-FA6FB124CFC3}"/>
              </a:ext>
            </a:extLst>
          </p:cNvPr>
          <p:cNvCxnSpPr>
            <a:cxnSpLocks/>
            <a:endCxn id="132" idx="0"/>
          </p:cNvCxnSpPr>
          <p:nvPr/>
        </p:nvCxnSpPr>
        <p:spPr>
          <a:xfrm rot="5400000" flipH="1" flipV="1">
            <a:off x="6683463" y="3492658"/>
            <a:ext cx="1725909" cy="451785"/>
          </a:xfrm>
          <a:prstGeom prst="bentConnector3">
            <a:avLst>
              <a:gd name="adj1" fmla="val 11324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3089E8F6-18B3-4CDA-966F-4E6F7A548BFF}"/>
              </a:ext>
            </a:extLst>
          </p:cNvPr>
          <p:cNvCxnSpPr>
            <a:cxnSpLocks/>
            <a:stCxn id="131" idx="2"/>
            <a:endCxn id="161" idx="0"/>
          </p:cNvCxnSpPr>
          <p:nvPr/>
        </p:nvCxnSpPr>
        <p:spPr>
          <a:xfrm rot="16200000" flipH="1">
            <a:off x="8057145" y="3099693"/>
            <a:ext cx="576363" cy="1085102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31C78F-83AF-4734-9766-81FE488F343C}"/>
              </a:ext>
            </a:extLst>
          </p:cNvPr>
          <p:cNvSpPr/>
          <p:nvPr/>
        </p:nvSpPr>
        <p:spPr>
          <a:xfrm>
            <a:off x="1860417" y="4366658"/>
            <a:ext cx="48282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Arial" panose="020B0604020202020204" pitchFamily="34" charset="0"/>
              </a:rPr>
              <a:t>[tri-state]</a:t>
            </a:r>
            <a:endParaRPr lang="en-GB" sz="6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4ECF87-1C24-4C92-85AE-518600B8F042}"/>
              </a:ext>
            </a:extLst>
          </p:cNvPr>
          <p:cNvSpPr txBox="1"/>
          <p:nvPr/>
        </p:nvSpPr>
        <p:spPr>
          <a:xfrm>
            <a:off x="2740734" y="767559"/>
            <a:ext cx="114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ROM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A7FEF3D-3956-4EBA-8F03-EEE3165C55F8}"/>
              </a:ext>
            </a:extLst>
          </p:cNvPr>
          <p:cNvSpPr txBox="1"/>
          <p:nvPr/>
        </p:nvSpPr>
        <p:spPr>
          <a:xfrm>
            <a:off x="5729917" y="795796"/>
            <a:ext cx="150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Registers and ALU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C626989-7DD2-481F-A9DA-86F8CDBB9454}"/>
              </a:ext>
            </a:extLst>
          </p:cNvPr>
          <p:cNvSpPr txBox="1"/>
          <p:nvPr/>
        </p:nvSpPr>
        <p:spPr>
          <a:xfrm>
            <a:off x="7545474" y="777198"/>
            <a:ext cx="127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CE3199A-E627-4F98-A8B3-F089C4562D58}"/>
              </a:ext>
            </a:extLst>
          </p:cNvPr>
          <p:cNvSpPr txBox="1"/>
          <p:nvPr/>
        </p:nvSpPr>
        <p:spPr>
          <a:xfrm>
            <a:off x="9410671" y="773062"/>
            <a:ext cx="135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Output device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42846A0-93C8-4BEA-A490-28DB5B1B9443}"/>
              </a:ext>
            </a:extLst>
          </p:cNvPr>
          <p:cNvCxnSpPr>
            <a:cxnSpLocks/>
          </p:cNvCxnSpPr>
          <p:nvPr/>
        </p:nvCxnSpPr>
        <p:spPr>
          <a:xfrm flipH="1" flipV="1">
            <a:off x="3517844" y="3484081"/>
            <a:ext cx="362944" cy="35056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5A298362-79C2-4223-B20C-7FC0CD7FA1E0}"/>
              </a:ext>
            </a:extLst>
          </p:cNvPr>
          <p:cNvCxnSpPr>
            <a:cxnSpLocks/>
          </p:cNvCxnSpPr>
          <p:nvPr/>
        </p:nvCxnSpPr>
        <p:spPr>
          <a:xfrm flipH="1" flipV="1">
            <a:off x="3444691" y="3571615"/>
            <a:ext cx="428601" cy="27795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2FF8B8-EDC1-45DE-BA9C-2DDA148FAF1F}"/>
              </a:ext>
            </a:extLst>
          </p:cNvPr>
          <p:cNvCxnSpPr>
            <a:cxnSpLocks/>
          </p:cNvCxnSpPr>
          <p:nvPr/>
        </p:nvCxnSpPr>
        <p:spPr>
          <a:xfrm flipH="1" flipV="1">
            <a:off x="9707767" y="1644496"/>
            <a:ext cx="432593" cy="450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5810351-5B3C-4588-8506-7CF37400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8" y="220702"/>
            <a:ext cx="9975444" cy="6416596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   Register 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B287F-8652-4A8D-A62A-9EE26AA94D35}"/>
              </a:ext>
            </a:extLst>
          </p:cNvPr>
          <p:cNvSpPr txBox="1"/>
          <p:nvPr/>
        </p:nvSpPr>
        <p:spPr>
          <a:xfrm>
            <a:off x="46566" y="8406"/>
            <a:ext cx="12098867" cy="1769715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                    SPAM-1</a:t>
            </a:r>
            <a:endParaRPr lang="en-GB" sz="115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28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AE318-2558-4B7A-8176-FB28D406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" y="0"/>
            <a:ext cx="12090846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D410-0017-467A-866E-34AACDD2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59" y="-65314"/>
            <a:ext cx="6838815" cy="366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6A81F-3AFF-4ED5-ACB5-1A5E3A92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66132" y="3534888"/>
            <a:ext cx="6822647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255">
            <a:extLst>
              <a:ext uri="{FF2B5EF4-FFF2-40B4-BE49-F238E27FC236}">
                <a16:creationId xmlns:a16="http://schemas.microsoft.com/office/drawing/2014/main" id="{F596A8B8-D5ED-4004-980D-058D0FC057A3}"/>
              </a:ext>
            </a:extLst>
          </p:cNvPr>
          <p:cNvSpPr txBox="1"/>
          <p:nvPr/>
        </p:nvSpPr>
        <p:spPr>
          <a:xfrm>
            <a:off x="0" y="5105254"/>
            <a:ext cx="12264839" cy="1769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  <a:effectLst/>
              </a:rPr>
              <a:t>Program Counter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4E895-8D6D-4BCF-877B-FA5D7E3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91172"/>
            <a:ext cx="12192000" cy="4261899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FF990E70-6C5E-4FD8-AE5B-E6C26523CE86}"/>
              </a:ext>
            </a:extLst>
          </p:cNvPr>
          <p:cNvSpPr txBox="1"/>
          <p:nvPr/>
        </p:nvSpPr>
        <p:spPr>
          <a:xfrm>
            <a:off x="864745" y="81490"/>
            <a:ext cx="5738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  <a:effectLst/>
              </a:rPr>
              <a:t>SPAM-1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8414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8169</TotalTime>
  <Words>11327</Words>
  <Application>Microsoft Office PowerPoint</Application>
  <PresentationFormat>Widescreen</PresentationFormat>
  <Paragraphs>2999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Lonergan</dc:creator>
  <cp:lastModifiedBy>John Lonergan</cp:lastModifiedBy>
  <cp:revision>25</cp:revision>
  <cp:lastPrinted>2020-10-26T16:35:05Z</cp:lastPrinted>
  <dcterms:created xsi:type="dcterms:W3CDTF">2019-07-23T15:53:49Z</dcterms:created>
  <dcterms:modified xsi:type="dcterms:W3CDTF">2021-01-14T15:23:04Z</dcterms:modified>
</cp:coreProperties>
</file>